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43463" cy="4277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555"/>
    <a:srgbClr val="3A9656"/>
    <a:srgbClr val="389053"/>
    <a:srgbClr val="39858B"/>
    <a:srgbClr val="59B4BB"/>
    <a:srgbClr val="32824B"/>
    <a:srgbClr val="458B74"/>
    <a:srgbClr val="468C75"/>
    <a:srgbClr val="5EAE93"/>
    <a:srgbClr val="317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265" autoAdjust="0"/>
    <p:restoredTop sz="95221" autoAdjust="0"/>
  </p:normalViewPr>
  <p:slideViewPr>
    <p:cSldViewPr>
      <p:cViewPr>
        <p:scale>
          <a:sx n="25" d="100"/>
          <a:sy n="25" d="100"/>
        </p:scale>
        <p:origin x="-1428" y="498"/>
      </p:cViewPr>
      <p:guideLst>
        <p:guide orient="horz" pos="13473"/>
        <p:guide pos="95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C92311-40C1-4F48-A397-E2C65E698031}" type="doc">
      <dgm:prSet loTypeId="urn:microsoft.com/office/officeart/2005/8/layout/chevron1" loCatId="process" qsTypeId="urn:microsoft.com/office/officeart/2005/8/quickstyle/3d3" qsCatId="3D" csTypeId="urn:microsoft.com/office/officeart/2005/8/colors/accent1_2" csCatId="accent1" phldr="1"/>
      <dgm:spPr/>
    </dgm:pt>
    <dgm:pt modelId="{AA6D83D5-BE09-48AE-BD1C-1E33C21BCE3F}">
      <dgm:prSet phldrT="[Text]"/>
      <dgm:spPr>
        <a:solidFill>
          <a:srgbClr val="59B4BB"/>
        </a:solidFill>
      </dgm:spPr>
      <dgm:t>
        <a:bodyPr/>
        <a:lstStyle/>
        <a:p>
          <a:r>
            <a:rPr lang="sr-Cyrl-RS" smtClean="0"/>
            <a:t>Ажурирање постојеће мреже</a:t>
          </a:r>
          <a:endParaRPr lang="sr-Latn-RS"/>
        </a:p>
      </dgm:t>
    </dgm:pt>
    <dgm:pt modelId="{98BFF5E8-5BD0-43FB-B92A-2E65E1738974}" type="parTrans" cxnId="{98569281-E408-4CC6-B844-0CAE156EA1EE}">
      <dgm:prSet/>
      <dgm:spPr/>
      <dgm:t>
        <a:bodyPr/>
        <a:lstStyle/>
        <a:p>
          <a:endParaRPr lang="sr-Latn-RS"/>
        </a:p>
      </dgm:t>
    </dgm:pt>
    <dgm:pt modelId="{57F235FD-FBBF-40C6-A4D1-75E7F6980171}" type="sibTrans" cxnId="{98569281-E408-4CC6-B844-0CAE156EA1EE}">
      <dgm:prSet/>
      <dgm:spPr/>
      <dgm:t>
        <a:bodyPr/>
        <a:lstStyle/>
        <a:p>
          <a:endParaRPr lang="sr-Latn-RS"/>
        </a:p>
      </dgm:t>
    </dgm:pt>
    <dgm:pt modelId="{C3C38E05-8853-4977-86CC-2CF394A12676}">
      <dgm:prSet phldrT="[Text]"/>
      <dgm:spPr>
        <a:solidFill>
          <a:srgbClr val="39858B"/>
        </a:solidFill>
      </dgm:spPr>
      <dgm:t>
        <a:bodyPr/>
        <a:lstStyle/>
        <a:p>
          <a:r>
            <a:rPr lang="sr-Cyrl-RS" smtClean="0"/>
            <a:t>Креирање и покретање модела</a:t>
          </a:r>
          <a:endParaRPr lang="sr-Latn-RS"/>
        </a:p>
      </dgm:t>
    </dgm:pt>
    <dgm:pt modelId="{31C03B60-CE53-43A0-B1B3-8659E19B4655}" type="parTrans" cxnId="{58BFEA94-7FC3-46A3-8254-6E7D5D8E2D5B}">
      <dgm:prSet/>
      <dgm:spPr/>
      <dgm:t>
        <a:bodyPr/>
        <a:lstStyle/>
        <a:p>
          <a:endParaRPr lang="sr-Latn-RS"/>
        </a:p>
      </dgm:t>
    </dgm:pt>
    <dgm:pt modelId="{E58D934C-B208-479F-A89C-788847A6281F}" type="sibTrans" cxnId="{58BFEA94-7FC3-46A3-8254-6E7D5D8E2D5B}">
      <dgm:prSet/>
      <dgm:spPr/>
      <dgm:t>
        <a:bodyPr/>
        <a:lstStyle/>
        <a:p>
          <a:endParaRPr lang="sr-Latn-RS"/>
        </a:p>
      </dgm:t>
    </dgm:pt>
    <dgm:pt modelId="{7C58FFBF-DED9-4103-9392-10AF947393AF}">
      <dgm:prSet phldrT="[Text]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sr-Cyrl-RS" smtClean="0"/>
            <a:t>Приказ резултата прорачуна</a:t>
          </a:r>
          <a:endParaRPr lang="sr-Latn-RS"/>
        </a:p>
      </dgm:t>
    </dgm:pt>
    <dgm:pt modelId="{7FBF6AD1-4BD0-437F-B1FF-CAFAF080BD3F}" type="parTrans" cxnId="{28F26FC9-4CF6-4389-A2F1-A2C1E95F5B32}">
      <dgm:prSet/>
      <dgm:spPr/>
      <dgm:t>
        <a:bodyPr/>
        <a:lstStyle/>
        <a:p>
          <a:endParaRPr lang="sr-Latn-RS"/>
        </a:p>
      </dgm:t>
    </dgm:pt>
    <dgm:pt modelId="{CDB9BF8D-C48D-4968-A5AD-B66A2CF3CB48}" type="sibTrans" cxnId="{28F26FC9-4CF6-4389-A2F1-A2C1E95F5B32}">
      <dgm:prSet/>
      <dgm:spPr/>
      <dgm:t>
        <a:bodyPr/>
        <a:lstStyle/>
        <a:p>
          <a:endParaRPr lang="sr-Latn-RS"/>
        </a:p>
      </dgm:t>
    </dgm:pt>
    <dgm:pt modelId="{BA8230A7-B8D0-4D18-ADD6-6B26A2535D61}" type="pres">
      <dgm:prSet presAssocID="{3DC92311-40C1-4F48-A397-E2C65E698031}" presName="Name0" presStyleCnt="0">
        <dgm:presLayoutVars>
          <dgm:dir/>
          <dgm:animLvl val="lvl"/>
          <dgm:resizeHandles val="exact"/>
        </dgm:presLayoutVars>
      </dgm:prSet>
      <dgm:spPr/>
    </dgm:pt>
    <dgm:pt modelId="{09421A07-80C6-431D-878A-A5A5A0755FFA}" type="pres">
      <dgm:prSet presAssocID="{AA6D83D5-BE09-48AE-BD1C-1E33C21BCE3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B599D0E-21F8-47B6-8DEB-9800B82BB71B}" type="pres">
      <dgm:prSet presAssocID="{57F235FD-FBBF-40C6-A4D1-75E7F6980171}" presName="parTxOnlySpace" presStyleCnt="0"/>
      <dgm:spPr/>
    </dgm:pt>
    <dgm:pt modelId="{B52606BC-7E88-4AC7-8AC3-2AF5EA0EDDF3}" type="pres">
      <dgm:prSet presAssocID="{C3C38E05-8853-4977-86CC-2CF394A1267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D0E7001-1CA7-47F5-88D1-4E6ACC32B9D7}" type="pres">
      <dgm:prSet presAssocID="{E58D934C-B208-479F-A89C-788847A6281F}" presName="parTxOnlySpace" presStyleCnt="0"/>
      <dgm:spPr/>
    </dgm:pt>
    <dgm:pt modelId="{AAD3AD4F-0F81-4FC4-92DF-71D246B5FA0B}" type="pres">
      <dgm:prSet presAssocID="{7C58FFBF-DED9-4103-9392-10AF947393A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28F26FC9-4CF6-4389-A2F1-A2C1E95F5B32}" srcId="{3DC92311-40C1-4F48-A397-E2C65E698031}" destId="{7C58FFBF-DED9-4103-9392-10AF947393AF}" srcOrd="2" destOrd="0" parTransId="{7FBF6AD1-4BD0-437F-B1FF-CAFAF080BD3F}" sibTransId="{CDB9BF8D-C48D-4968-A5AD-B66A2CF3CB48}"/>
    <dgm:cxn modelId="{58BFEA94-7FC3-46A3-8254-6E7D5D8E2D5B}" srcId="{3DC92311-40C1-4F48-A397-E2C65E698031}" destId="{C3C38E05-8853-4977-86CC-2CF394A12676}" srcOrd="1" destOrd="0" parTransId="{31C03B60-CE53-43A0-B1B3-8659E19B4655}" sibTransId="{E58D934C-B208-479F-A89C-788847A6281F}"/>
    <dgm:cxn modelId="{746B9B2F-E85C-4024-A7BF-73EAEC214706}" type="presOf" srcId="{C3C38E05-8853-4977-86CC-2CF394A12676}" destId="{B52606BC-7E88-4AC7-8AC3-2AF5EA0EDDF3}" srcOrd="0" destOrd="0" presId="urn:microsoft.com/office/officeart/2005/8/layout/chevron1"/>
    <dgm:cxn modelId="{98569281-E408-4CC6-B844-0CAE156EA1EE}" srcId="{3DC92311-40C1-4F48-A397-E2C65E698031}" destId="{AA6D83D5-BE09-48AE-BD1C-1E33C21BCE3F}" srcOrd="0" destOrd="0" parTransId="{98BFF5E8-5BD0-43FB-B92A-2E65E1738974}" sibTransId="{57F235FD-FBBF-40C6-A4D1-75E7F6980171}"/>
    <dgm:cxn modelId="{15E825B4-12DB-4B86-8A5F-F5F0C391BC3E}" type="presOf" srcId="{3DC92311-40C1-4F48-A397-E2C65E698031}" destId="{BA8230A7-B8D0-4D18-ADD6-6B26A2535D61}" srcOrd="0" destOrd="0" presId="urn:microsoft.com/office/officeart/2005/8/layout/chevron1"/>
    <dgm:cxn modelId="{87D4A65C-045A-4AE2-96B1-D7E89A702C62}" type="presOf" srcId="{7C58FFBF-DED9-4103-9392-10AF947393AF}" destId="{AAD3AD4F-0F81-4FC4-92DF-71D246B5FA0B}" srcOrd="0" destOrd="0" presId="urn:microsoft.com/office/officeart/2005/8/layout/chevron1"/>
    <dgm:cxn modelId="{7AE5C252-A967-42D8-BF61-5D53C70FFF19}" type="presOf" srcId="{AA6D83D5-BE09-48AE-BD1C-1E33C21BCE3F}" destId="{09421A07-80C6-431D-878A-A5A5A0755FFA}" srcOrd="0" destOrd="0" presId="urn:microsoft.com/office/officeart/2005/8/layout/chevron1"/>
    <dgm:cxn modelId="{903DFF8D-6BC6-41D1-92FB-8234CC7E7F01}" type="presParOf" srcId="{BA8230A7-B8D0-4D18-ADD6-6B26A2535D61}" destId="{09421A07-80C6-431D-878A-A5A5A0755FFA}" srcOrd="0" destOrd="0" presId="urn:microsoft.com/office/officeart/2005/8/layout/chevron1"/>
    <dgm:cxn modelId="{A263A688-15A6-455A-90D7-1A5A3C51C1A3}" type="presParOf" srcId="{BA8230A7-B8D0-4D18-ADD6-6B26A2535D61}" destId="{5B599D0E-21F8-47B6-8DEB-9800B82BB71B}" srcOrd="1" destOrd="0" presId="urn:microsoft.com/office/officeart/2005/8/layout/chevron1"/>
    <dgm:cxn modelId="{DFB9FACD-1A5F-4A7F-AC06-59FF3AAE6DB1}" type="presParOf" srcId="{BA8230A7-B8D0-4D18-ADD6-6B26A2535D61}" destId="{B52606BC-7E88-4AC7-8AC3-2AF5EA0EDDF3}" srcOrd="2" destOrd="0" presId="urn:microsoft.com/office/officeart/2005/8/layout/chevron1"/>
    <dgm:cxn modelId="{96526E87-13CC-4932-92AC-3A3A6FA32223}" type="presParOf" srcId="{BA8230A7-B8D0-4D18-ADD6-6B26A2535D61}" destId="{0D0E7001-1CA7-47F5-88D1-4E6ACC32B9D7}" srcOrd="3" destOrd="0" presId="urn:microsoft.com/office/officeart/2005/8/layout/chevron1"/>
    <dgm:cxn modelId="{AA907D58-46AF-4551-9E09-F2EB23F9CD6C}" type="presParOf" srcId="{BA8230A7-B8D0-4D18-ADD6-6B26A2535D61}" destId="{AAD3AD4F-0F81-4FC4-92DF-71D246B5FA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BC3708-EA4C-4F46-8545-63D54B611AB3}" type="doc">
      <dgm:prSet loTypeId="urn:microsoft.com/office/officeart/2005/8/layout/process2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B45432-AFF5-4448-B885-A2B4EA3D8EAB}">
      <dgm:prSet phldrT="[Text]" custT="1"/>
      <dgm:spPr/>
      <dgm:t>
        <a:bodyPr/>
        <a:lstStyle/>
        <a:p>
          <a:r>
            <a:rPr lang="sr-Cyrl-RS" sz="3200" dirty="0" smtClean="0">
              <a:ln/>
              <a:solidFill>
                <a:srgbClr val="B2E555"/>
              </a:solidFill>
            </a:rPr>
            <a:t>Регистровање и обележавање </a:t>
          </a:r>
        </a:p>
        <a:p>
          <a:r>
            <a:rPr lang="sr-Cyrl-RS" sz="3200" dirty="0" smtClean="0">
              <a:ln/>
              <a:solidFill>
                <a:srgbClr val="B2E555"/>
              </a:solidFill>
            </a:rPr>
            <a:t>(додељивање </a:t>
          </a:r>
          <a:r>
            <a:rPr lang="en-GB" sz="3200" dirty="0" smtClean="0">
              <a:ln/>
              <a:solidFill>
                <a:srgbClr val="B2E555"/>
              </a:solidFill>
            </a:rPr>
            <a:t>ID</a:t>
          </a:r>
          <a:r>
            <a:rPr lang="sr-Cyrl-RS" sz="3200" dirty="0" smtClean="0">
              <a:ln/>
              <a:solidFill>
                <a:srgbClr val="B2E555"/>
              </a:solidFill>
            </a:rPr>
            <a:t> бројева) нових цеви у мрежи</a:t>
          </a:r>
          <a:endParaRPr lang="sr-Cyrl-RS" sz="3200" dirty="0">
            <a:ln/>
            <a:solidFill>
              <a:srgbClr val="B2E555"/>
            </a:solidFill>
          </a:endParaRPr>
        </a:p>
      </dgm:t>
    </dgm:pt>
    <dgm:pt modelId="{B80723B2-90DB-4D25-B209-5C1B32707C37}" type="parTrans" cxnId="{93FA37B8-77C7-476E-A612-5EE7EF041EB5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1F0BE3E9-76A2-4F7F-B5ED-3C2591C44094}" type="sibTrans" cxnId="{93FA37B8-77C7-476E-A612-5EE7EF041EB5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870A47D5-0189-479C-830A-45C65E6E8FFA}">
      <dgm:prSet phldrT="[Text]" custT="1"/>
      <dgm:spPr>
        <a:solidFill>
          <a:srgbClr val="3DA9C3"/>
        </a:solidFill>
      </dgm:spPr>
      <dgm:t>
        <a:bodyPr/>
        <a:lstStyle/>
        <a:p>
          <a:r>
            <a:rPr lang="sr-Cyrl-RS" sz="3200" smtClean="0">
              <a:ln/>
              <a:solidFill>
                <a:srgbClr val="000000"/>
              </a:solidFill>
            </a:rPr>
            <a:t>Креирање хидрауличких чворова формираних новим деловима цевовода</a:t>
          </a:r>
          <a:endParaRPr lang="en-US" sz="3200">
            <a:ln/>
            <a:solidFill>
              <a:srgbClr val="000000"/>
            </a:solidFill>
          </a:endParaRPr>
        </a:p>
      </dgm:t>
    </dgm:pt>
    <dgm:pt modelId="{2BA760DE-8225-4094-A331-B6CECE8E716B}" type="parTrans" cxnId="{80029585-F6F9-4010-8C9B-FA89DF3AD369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1BEDFAF1-24D0-49A4-9BB7-19409FFD4D6D}" type="sibTrans" cxnId="{80029585-F6F9-4010-8C9B-FA89DF3AD369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D1A1FC19-CD2D-4431-B614-ACF854C4071D}">
      <dgm:prSet phldrT="[Text]" custT="1"/>
      <dgm:spPr/>
      <dgm:t>
        <a:bodyPr/>
        <a:lstStyle/>
        <a:p>
          <a:r>
            <a:rPr lang="sr-Cyrl-RS" sz="3200" dirty="0" smtClean="0">
              <a:ln/>
              <a:solidFill>
                <a:srgbClr val="000000"/>
              </a:solidFill>
            </a:rPr>
            <a:t>Додела идентификационих бројева чворовима</a:t>
          </a:r>
          <a:endParaRPr lang="en-US" sz="3200" dirty="0">
            <a:ln/>
            <a:solidFill>
              <a:srgbClr val="000000"/>
            </a:solidFill>
          </a:endParaRPr>
        </a:p>
      </dgm:t>
    </dgm:pt>
    <dgm:pt modelId="{65B31CF3-588A-4575-A23B-9FD4A8F6E568}" type="parTrans" cxnId="{A6871A02-D0E6-47B4-B293-AA9CB3BC8093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9C70BE6C-0A51-4FF7-B3AB-AE0BEEDED320}" type="sibTrans" cxnId="{A6871A02-D0E6-47B4-B293-AA9CB3BC8093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945408B9-7D17-448B-9B0A-D42EBF9B9368}">
      <dgm:prSet phldrT="[Text]" custT="1"/>
      <dgm:spPr/>
      <dgm:t>
        <a:bodyPr/>
        <a:lstStyle/>
        <a:p>
          <a:r>
            <a:rPr lang="sr-Cyrl-RS" sz="3200" smtClean="0">
              <a:ln/>
              <a:solidFill>
                <a:srgbClr val="000000"/>
              </a:solidFill>
            </a:rPr>
            <a:t>Нумерација </a:t>
          </a:r>
        </a:p>
        <a:p>
          <a:r>
            <a:rPr lang="sr-Cyrl-RS" sz="3200" smtClean="0">
              <a:ln/>
              <a:solidFill>
                <a:srgbClr val="000000"/>
              </a:solidFill>
            </a:rPr>
            <a:t>нових мерних места и прикључних тачака</a:t>
          </a:r>
          <a:endParaRPr lang="en-US" sz="3200">
            <a:ln/>
            <a:solidFill>
              <a:srgbClr val="000000"/>
            </a:solidFill>
          </a:endParaRPr>
        </a:p>
      </dgm:t>
    </dgm:pt>
    <dgm:pt modelId="{A26A7BAB-3EC6-48A6-887D-75E8A8B7A41A}" type="parTrans" cxnId="{9CC6D86C-837B-4F98-8390-CE8265813222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E997F9D0-FC31-465E-85A4-73405CBC54D8}" type="sibTrans" cxnId="{9CC6D86C-837B-4F98-8390-CE8265813222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6B816572-2258-409D-AE83-8AB50312426B}">
      <dgm:prSet phldrT="[Text]" custT="1"/>
      <dgm:spPr/>
      <dgm:t>
        <a:bodyPr/>
        <a:lstStyle/>
        <a:p>
          <a:r>
            <a:rPr lang="sr-Cyrl-RS" sz="3200" smtClean="0">
              <a:ln/>
              <a:solidFill>
                <a:srgbClr val="000000"/>
              </a:solidFill>
            </a:rPr>
            <a:t>Додела одговарајућих чворова</a:t>
          </a:r>
        </a:p>
        <a:p>
          <a:r>
            <a:rPr lang="sr-Cyrl-RS" sz="3200" smtClean="0">
              <a:ln/>
              <a:solidFill>
                <a:srgbClr val="000000"/>
              </a:solidFill>
            </a:rPr>
            <a:t> (почетних и крајњих) цевоводима</a:t>
          </a:r>
          <a:endParaRPr lang="en-US" sz="3200">
            <a:ln/>
            <a:solidFill>
              <a:srgbClr val="000000"/>
            </a:solidFill>
          </a:endParaRPr>
        </a:p>
      </dgm:t>
    </dgm:pt>
    <dgm:pt modelId="{C38FF5A1-5C32-4AA6-8AC1-43A5604CBC19}" type="parTrans" cxnId="{5CBBC6BC-9F15-4E46-8079-12F42FB20AF5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8D89E243-4606-4FB9-A979-B8D8C935E36F}" type="sibTrans" cxnId="{5CBBC6BC-9F15-4E46-8079-12F42FB20AF5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8C16A867-25A7-485B-8DE4-6B8B84E63CCE}">
      <dgm:prSet phldrT="[Text]" custT="1"/>
      <dgm:spPr/>
      <dgm:t>
        <a:bodyPr/>
        <a:lstStyle/>
        <a:p>
          <a:r>
            <a:rPr lang="sr-Cyrl-RS" sz="3200" smtClean="0">
              <a:ln/>
              <a:solidFill>
                <a:srgbClr val="000000"/>
              </a:solidFill>
            </a:rPr>
            <a:t>Препознавање и означавање </a:t>
          </a:r>
        </a:p>
        <a:p>
          <a:r>
            <a:rPr lang="sr-Cyrl-RS" sz="3200" smtClean="0">
              <a:ln/>
              <a:solidFill>
                <a:srgbClr val="000000"/>
              </a:solidFill>
            </a:rPr>
            <a:t>нових пумпи у систему</a:t>
          </a:r>
          <a:endParaRPr lang="en-US" sz="3200">
            <a:ln/>
            <a:solidFill>
              <a:srgbClr val="000000"/>
            </a:solidFill>
          </a:endParaRPr>
        </a:p>
      </dgm:t>
    </dgm:pt>
    <dgm:pt modelId="{FEB396F2-0DCA-4F4B-9745-E3453596F770}" type="parTrans" cxnId="{37CB5FF2-8036-4965-9EB2-A22F3655D106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FBE07CE6-16A8-4B25-A1B4-33965D32F9F5}" type="sibTrans" cxnId="{37CB5FF2-8036-4965-9EB2-A22F3655D106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96C9914D-3D75-41D2-A73C-B6714774A938}">
      <dgm:prSet phldrT="[Text]" custT="1"/>
      <dgm:spPr/>
      <dgm:t>
        <a:bodyPr/>
        <a:lstStyle/>
        <a:p>
          <a:r>
            <a:rPr lang="sr-Cyrl-RS" sz="3200" smtClean="0">
              <a:ln/>
              <a:solidFill>
                <a:srgbClr val="000000"/>
              </a:solidFill>
            </a:rPr>
            <a:t>Додељивање најближих  хидрауличких чворова новим мерним местима, односно прикључним тачакама</a:t>
          </a:r>
          <a:endParaRPr lang="en-US" sz="3200">
            <a:ln/>
            <a:solidFill>
              <a:srgbClr val="000000"/>
            </a:solidFill>
          </a:endParaRPr>
        </a:p>
      </dgm:t>
    </dgm:pt>
    <dgm:pt modelId="{19C5CDF5-92F1-45CD-A11F-348DC46A10AD}" type="parTrans" cxnId="{E4666225-F8C3-4C91-8311-30C85C8823FA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140CEA93-AD4D-4FE3-B7F7-13D726222F23}" type="sibTrans" cxnId="{E4666225-F8C3-4C91-8311-30C85C8823FA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EE668572-52BD-4ABD-9FC3-EA94011C7917}" type="pres">
      <dgm:prSet presAssocID="{96BC3708-EA4C-4F46-8545-63D54B611AB3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4C968C00-7A4B-4FAA-9B92-94E99B961D9D}" type="pres">
      <dgm:prSet presAssocID="{ABB45432-AFF5-4448-B885-A2B4EA3D8EAB}" presName="node" presStyleLbl="node1" presStyleIdx="0" presStyleCnt="7" custScaleX="149580" custLinFactNeighborY="-583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668EEE67-EE48-4DDD-A048-8EEE44E30C11}" type="pres">
      <dgm:prSet presAssocID="{1F0BE3E9-76A2-4F7F-B5ED-3C2591C44094}" presName="sibTrans" presStyleLbl="sibTrans2D1" presStyleIdx="0" presStyleCnt="6"/>
      <dgm:spPr/>
      <dgm:t>
        <a:bodyPr/>
        <a:lstStyle/>
        <a:p>
          <a:endParaRPr lang="sr-Latn-RS"/>
        </a:p>
      </dgm:t>
    </dgm:pt>
    <dgm:pt modelId="{08D763A2-3344-4A8C-B7E3-CB29CDFE1D36}" type="pres">
      <dgm:prSet presAssocID="{1F0BE3E9-76A2-4F7F-B5ED-3C2591C44094}" presName="connectorText" presStyleLbl="sibTrans2D1" presStyleIdx="0" presStyleCnt="6"/>
      <dgm:spPr/>
      <dgm:t>
        <a:bodyPr/>
        <a:lstStyle/>
        <a:p>
          <a:endParaRPr lang="sr-Latn-RS"/>
        </a:p>
      </dgm:t>
    </dgm:pt>
    <dgm:pt modelId="{DF2CBFD7-9403-4FD4-9584-80F9A6A71EA7}" type="pres">
      <dgm:prSet presAssocID="{870A47D5-0189-479C-830A-45C65E6E8FFA}" presName="node" presStyleLbl="node1" presStyleIdx="1" presStyleCnt="7" custScaleX="149580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6EAF1CC0-EA4A-4031-B80F-2A503E5C450E}" type="pres">
      <dgm:prSet presAssocID="{1BEDFAF1-24D0-49A4-9BB7-19409FFD4D6D}" presName="sibTrans" presStyleLbl="sibTrans2D1" presStyleIdx="1" presStyleCnt="6"/>
      <dgm:spPr/>
      <dgm:t>
        <a:bodyPr/>
        <a:lstStyle/>
        <a:p>
          <a:endParaRPr lang="sr-Latn-RS"/>
        </a:p>
      </dgm:t>
    </dgm:pt>
    <dgm:pt modelId="{876554B5-E3BF-4EE0-80E8-5AACC690C8D0}" type="pres">
      <dgm:prSet presAssocID="{1BEDFAF1-24D0-49A4-9BB7-19409FFD4D6D}" presName="connectorText" presStyleLbl="sibTrans2D1" presStyleIdx="1" presStyleCnt="6"/>
      <dgm:spPr/>
      <dgm:t>
        <a:bodyPr/>
        <a:lstStyle/>
        <a:p>
          <a:endParaRPr lang="sr-Latn-RS"/>
        </a:p>
      </dgm:t>
    </dgm:pt>
    <dgm:pt modelId="{94256500-A69E-4F7B-BE08-4CEEBD847EB5}" type="pres">
      <dgm:prSet presAssocID="{D1A1FC19-CD2D-4431-B614-ACF854C4071D}" presName="node" presStyleLbl="node1" presStyleIdx="2" presStyleCnt="7" custScaleX="149580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B8FD924A-F93C-4661-9579-B13FD38CF7E6}" type="pres">
      <dgm:prSet presAssocID="{9C70BE6C-0A51-4FF7-B3AB-AE0BEEDED320}" presName="sibTrans" presStyleLbl="sibTrans2D1" presStyleIdx="2" presStyleCnt="6"/>
      <dgm:spPr/>
      <dgm:t>
        <a:bodyPr/>
        <a:lstStyle/>
        <a:p>
          <a:endParaRPr lang="sr-Latn-RS"/>
        </a:p>
      </dgm:t>
    </dgm:pt>
    <dgm:pt modelId="{81DA5CD6-AB39-445C-8CED-C2A6FD9DCE84}" type="pres">
      <dgm:prSet presAssocID="{9C70BE6C-0A51-4FF7-B3AB-AE0BEEDED320}" presName="connectorText" presStyleLbl="sibTrans2D1" presStyleIdx="2" presStyleCnt="6"/>
      <dgm:spPr/>
      <dgm:t>
        <a:bodyPr/>
        <a:lstStyle/>
        <a:p>
          <a:endParaRPr lang="sr-Latn-RS"/>
        </a:p>
      </dgm:t>
    </dgm:pt>
    <dgm:pt modelId="{29F73B1C-FEE9-44E2-80D2-882887051239}" type="pres">
      <dgm:prSet presAssocID="{6B816572-2258-409D-AE83-8AB50312426B}" presName="node" presStyleLbl="node1" presStyleIdx="3" presStyleCnt="7" custScaleX="149580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B2F8545A-50D5-4297-A57B-EB1BED014F0C}" type="pres">
      <dgm:prSet presAssocID="{8D89E243-4606-4FB9-A979-B8D8C935E36F}" presName="sibTrans" presStyleLbl="sibTrans2D1" presStyleIdx="3" presStyleCnt="6"/>
      <dgm:spPr/>
      <dgm:t>
        <a:bodyPr/>
        <a:lstStyle/>
        <a:p>
          <a:endParaRPr lang="sr-Latn-RS"/>
        </a:p>
      </dgm:t>
    </dgm:pt>
    <dgm:pt modelId="{BBD017A2-D468-4315-9478-95C957F261B2}" type="pres">
      <dgm:prSet presAssocID="{8D89E243-4606-4FB9-A979-B8D8C935E36F}" presName="connectorText" presStyleLbl="sibTrans2D1" presStyleIdx="3" presStyleCnt="6"/>
      <dgm:spPr/>
      <dgm:t>
        <a:bodyPr/>
        <a:lstStyle/>
        <a:p>
          <a:endParaRPr lang="sr-Latn-RS"/>
        </a:p>
      </dgm:t>
    </dgm:pt>
    <dgm:pt modelId="{AF5A9AC3-6265-4E43-8C32-569D3F2A45F9}" type="pres">
      <dgm:prSet presAssocID="{8C16A867-25A7-485B-8DE4-6B8B84E63CCE}" presName="node" presStyleLbl="node1" presStyleIdx="4" presStyleCnt="7" custScaleX="149580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BBA924C6-6C9F-448D-963B-86357BA7577F}" type="pres">
      <dgm:prSet presAssocID="{FBE07CE6-16A8-4B25-A1B4-33965D32F9F5}" presName="sibTrans" presStyleLbl="sibTrans2D1" presStyleIdx="4" presStyleCnt="6"/>
      <dgm:spPr/>
      <dgm:t>
        <a:bodyPr/>
        <a:lstStyle/>
        <a:p>
          <a:endParaRPr lang="sr-Latn-RS"/>
        </a:p>
      </dgm:t>
    </dgm:pt>
    <dgm:pt modelId="{E53E0D1E-7408-42FE-8945-73F03FFEF8E2}" type="pres">
      <dgm:prSet presAssocID="{FBE07CE6-16A8-4B25-A1B4-33965D32F9F5}" presName="connectorText" presStyleLbl="sibTrans2D1" presStyleIdx="4" presStyleCnt="6"/>
      <dgm:spPr/>
      <dgm:t>
        <a:bodyPr/>
        <a:lstStyle/>
        <a:p>
          <a:endParaRPr lang="sr-Latn-RS"/>
        </a:p>
      </dgm:t>
    </dgm:pt>
    <dgm:pt modelId="{AD733D6D-83E9-40B7-AFCD-79A3DC0CC4E6}" type="pres">
      <dgm:prSet presAssocID="{945408B9-7D17-448B-9B0A-D42EBF9B9368}" presName="node" presStyleLbl="node1" presStyleIdx="5" presStyleCnt="7" custScaleX="149580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3A8AF8F8-F681-4D71-A3BC-A67C4CD8B476}" type="pres">
      <dgm:prSet presAssocID="{E997F9D0-FC31-465E-85A4-73405CBC54D8}" presName="sibTrans" presStyleLbl="sibTrans2D1" presStyleIdx="5" presStyleCnt="6"/>
      <dgm:spPr/>
      <dgm:t>
        <a:bodyPr/>
        <a:lstStyle/>
        <a:p>
          <a:endParaRPr lang="sr-Latn-RS"/>
        </a:p>
      </dgm:t>
    </dgm:pt>
    <dgm:pt modelId="{E350794B-F6F6-4908-9137-ADA35929CAF4}" type="pres">
      <dgm:prSet presAssocID="{E997F9D0-FC31-465E-85A4-73405CBC54D8}" presName="connectorText" presStyleLbl="sibTrans2D1" presStyleIdx="5" presStyleCnt="6"/>
      <dgm:spPr/>
      <dgm:t>
        <a:bodyPr/>
        <a:lstStyle/>
        <a:p>
          <a:endParaRPr lang="sr-Latn-RS"/>
        </a:p>
      </dgm:t>
    </dgm:pt>
    <dgm:pt modelId="{7907B82A-6D4E-4A6E-8A0A-8658D15BE807}" type="pres">
      <dgm:prSet presAssocID="{96C9914D-3D75-41D2-A73C-B6714774A938}" presName="node" presStyleLbl="node1" presStyleIdx="6" presStyleCnt="7" custScaleX="149580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6A8D0A1E-F576-4569-B6CD-F3BE21C4A8C6}" type="presOf" srcId="{FBE07CE6-16A8-4B25-A1B4-33965D32F9F5}" destId="{BBA924C6-6C9F-448D-963B-86357BA7577F}" srcOrd="0" destOrd="0" presId="urn:microsoft.com/office/officeart/2005/8/layout/process2"/>
    <dgm:cxn modelId="{85ECED3F-761A-490B-A449-0782FCA375E8}" type="presOf" srcId="{6B816572-2258-409D-AE83-8AB50312426B}" destId="{29F73B1C-FEE9-44E2-80D2-882887051239}" srcOrd="0" destOrd="0" presId="urn:microsoft.com/office/officeart/2005/8/layout/process2"/>
    <dgm:cxn modelId="{A6871A02-D0E6-47B4-B293-AA9CB3BC8093}" srcId="{96BC3708-EA4C-4F46-8545-63D54B611AB3}" destId="{D1A1FC19-CD2D-4431-B614-ACF854C4071D}" srcOrd="2" destOrd="0" parTransId="{65B31CF3-588A-4575-A23B-9FD4A8F6E568}" sibTransId="{9C70BE6C-0A51-4FF7-B3AB-AE0BEEDED320}"/>
    <dgm:cxn modelId="{27A2BD8A-7294-408A-9F20-4703E386F34B}" type="presOf" srcId="{96C9914D-3D75-41D2-A73C-B6714774A938}" destId="{7907B82A-6D4E-4A6E-8A0A-8658D15BE807}" srcOrd="0" destOrd="0" presId="urn:microsoft.com/office/officeart/2005/8/layout/process2"/>
    <dgm:cxn modelId="{57A9FB40-0FCC-4A37-A8B1-D7F6386E5375}" type="presOf" srcId="{1BEDFAF1-24D0-49A4-9BB7-19409FFD4D6D}" destId="{6EAF1CC0-EA4A-4031-B80F-2A503E5C450E}" srcOrd="0" destOrd="0" presId="urn:microsoft.com/office/officeart/2005/8/layout/process2"/>
    <dgm:cxn modelId="{9CC6D86C-837B-4F98-8390-CE8265813222}" srcId="{96BC3708-EA4C-4F46-8545-63D54B611AB3}" destId="{945408B9-7D17-448B-9B0A-D42EBF9B9368}" srcOrd="5" destOrd="0" parTransId="{A26A7BAB-3EC6-48A6-887D-75E8A8B7A41A}" sibTransId="{E997F9D0-FC31-465E-85A4-73405CBC54D8}"/>
    <dgm:cxn modelId="{D0C1533A-D88B-4A80-A626-7ABDD8760B51}" type="presOf" srcId="{9C70BE6C-0A51-4FF7-B3AB-AE0BEEDED320}" destId="{B8FD924A-F93C-4661-9579-B13FD38CF7E6}" srcOrd="0" destOrd="0" presId="urn:microsoft.com/office/officeart/2005/8/layout/process2"/>
    <dgm:cxn modelId="{E4666225-F8C3-4C91-8311-30C85C8823FA}" srcId="{96BC3708-EA4C-4F46-8545-63D54B611AB3}" destId="{96C9914D-3D75-41D2-A73C-B6714774A938}" srcOrd="6" destOrd="0" parTransId="{19C5CDF5-92F1-45CD-A11F-348DC46A10AD}" sibTransId="{140CEA93-AD4D-4FE3-B7F7-13D726222F23}"/>
    <dgm:cxn modelId="{37CB5FF2-8036-4965-9EB2-A22F3655D106}" srcId="{96BC3708-EA4C-4F46-8545-63D54B611AB3}" destId="{8C16A867-25A7-485B-8DE4-6B8B84E63CCE}" srcOrd="4" destOrd="0" parTransId="{FEB396F2-0DCA-4F4B-9745-E3453596F770}" sibTransId="{FBE07CE6-16A8-4B25-A1B4-33965D32F9F5}"/>
    <dgm:cxn modelId="{EEF8C321-A924-49F0-A55C-1A1F178AB511}" type="presOf" srcId="{1BEDFAF1-24D0-49A4-9BB7-19409FFD4D6D}" destId="{876554B5-E3BF-4EE0-80E8-5AACC690C8D0}" srcOrd="1" destOrd="0" presId="urn:microsoft.com/office/officeart/2005/8/layout/process2"/>
    <dgm:cxn modelId="{93FA37B8-77C7-476E-A612-5EE7EF041EB5}" srcId="{96BC3708-EA4C-4F46-8545-63D54B611AB3}" destId="{ABB45432-AFF5-4448-B885-A2B4EA3D8EAB}" srcOrd="0" destOrd="0" parTransId="{B80723B2-90DB-4D25-B209-5C1B32707C37}" sibTransId="{1F0BE3E9-76A2-4F7F-B5ED-3C2591C44094}"/>
    <dgm:cxn modelId="{414B4717-287A-48AE-A1E1-583E6CDCCE3B}" type="presOf" srcId="{ABB45432-AFF5-4448-B885-A2B4EA3D8EAB}" destId="{4C968C00-7A4B-4FAA-9B92-94E99B961D9D}" srcOrd="0" destOrd="0" presId="urn:microsoft.com/office/officeart/2005/8/layout/process2"/>
    <dgm:cxn modelId="{5CBBC6BC-9F15-4E46-8079-12F42FB20AF5}" srcId="{96BC3708-EA4C-4F46-8545-63D54B611AB3}" destId="{6B816572-2258-409D-AE83-8AB50312426B}" srcOrd="3" destOrd="0" parTransId="{C38FF5A1-5C32-4AA6-8AC1-43A5604CBC19}" sibTransId="{8D89E243-4606-4FB9-A979-B8D8C935E36F}"/>
    <dgm:cxn modelId="{8570E030-E250-4E58-964F-D8BF9F95C261}" type="presOf" srcId="{8D89E243-4606-4FB9-A979-B8D8C935E36F}" destId="{BBD017A2-D468-4315-9478-95C957F261B2}" srcOrd="1" destOrd="0" presId="urn:microsoft.com/office/officeart/2005/8/layout/process2"/>
    <dgm:cxn modelId="{DDFAF8F4-A7AF-4394-975C-EC52C21A3C15}" type="presOf" srcId="{E997F9D0-FC31-465E-85A4-73405CBC54D8}" destId="{3A8AF8F8-F681-4D71-A3BC-A67C4CD8B476}" srcOrd="0" destOrd="0" presId="urn:microsoft.com/office/officeart/2005/8/layout/process2"/>
    <dgm:cxn modelId="{F64958AB-3CA3-4D53-9E54-2FF5F493FEF6}" type="presOf" srcId="{945408B9-7D17-448B-9B0A-D42EBF9B9368}" destId="{AD733D6D-83E9-40B7-AFCD-79A3DC0CC4E6}" srcOrd="0" destOrd="0" presId="urn:microsoft.com/office/officeart/2005/8/layout/process2"/>
    <dgm:cxn modelId="{80029585-F6F9-4010-8C9B-FA89DF3AD369}" srcId="{96BC3708-EA4C-4F46-8545-63D54B611AB3}" destId="{870A47D5-0189-479C-830A-45C65E6E8FFA}" srcOrd="1" destOrd="0" parTransId="{2BA760DE-8225-4094-A331-B6CECE8E716B}" sibTransId="{1BEDFAF1-24D0-49A4-9BB7-19409FFD4D6D}"/>
    <dgm:cxn modelId="{D7747B35-A9A7-40F7-A19C-ABE1318E5471}" type="presOf" srcId="{96BC3708-EA4C-4F46-8545-63D54B611AB3}" destId="{EE668572-52BD-4ABD-9FC3-EA94011C7917}" srcOrd="0" destOrd="0" presId="urn:microsoft.com/office/officeart/2005/8/layout/process2"/>
    <dgm:cxn modelId="{786C7F5B-7A19-416E-821C-A4D8F09BEB74}" type="presOf" srcId="{870A47D5-0189-479C-830A-45C65E6E8FFA}" destId="{DF2CBFD7-9403-4FD4-9584-80F9A6A71EA7}" srcOrd="0" destOrd="0" presId="urn:microsoft.com/office/officeart/2005/8/layout/process2"/>
    <dgm:cxn modelId="{9BEB5082-5876-4122-8B1D-107FA0774065}" type="presOf" srcId="{E997F9D0-FC31-465E-85A4-73405CBC54D8}" destId="{E350794B-F6F6-4908-9137-ADA35929CAF4}" srcOrd="1" destOrd="0" presId="urn:microsoft.com/office/officeart/2005/8/layout/process2"/>
    <dgm:cxn modelId="{2F3D63D0-670D-4DCB-8605-AC32D0748ACB}" type="presOf" srcId="{FBE07CE6-16A8-4B25-A1B4-33965D32F9F5}" destId="{E53E0D1E-7408-42FE-8945-73F03FFEF8E2}" srcOrd="1" destOrd="0" presId="urn:microsoft.com/office/officeart/2005/8/layout/process2"/>
    <dgm:cxn modelId="{AE92B4FB-4C1E-4F25-ADEB-EFAEEE1E4E2A}" type="presOf" srcId="{8D89E243-4606-4FB9-A979-B8D8C935E36F}" destId="{B2F8545A-50D5-4297-A57B-EB1BED014F0C}" srcOrd="0" destOrd="0" presId="urn:microsoft.com/office/officeart/2005/8/layout/process2"/>
    <dgm:cxn modelId="{09636437-AE86-464E-BF89-4284100172C5}" type="presOf" srcId="{1F0BE3E9-76A2-4F7F-B5ED-3C2591C44094}" destId="{668EEE67-EE48-4DDD-A048-8EEE44E30C11}" srcOrd="0" destOrd="0" presId="urn:microsoft.com/office/officeart/2005/8/layout/process2"/>
    <dgm:cxn modelId="{4AB1A89C-DE56-489B-9024-1BC4DB130440}" type="presOf" srcId="{8C16A867-25A7-485B-8DE4-6B8B84E63CCE}" destId="{AF5A9AC3-6265-4E43-8C32-569D3F2A45F9}" srcOrd="0" destOrd="0" presId="urn:microsoft.com/office/officeart/2005/8/layout/process2"/>
    <dgm:cxn modelId="{AEE12EAE-021D-4AD7-9072-0E24D3045259}" type="presOf" srcId="{9C70BE6C-0A51-4FF7-B3AB-AE0BEEDED320}" destId="{81DA5CD6-AB39-445C-8CED-C2A6FD9DCE84}" srcOrd="1" destOrd="0" presId="urn:microsoft.com/office/officeart/2005/8/layout/process2"/>
    <dgm:cxn modelId="{C3EBE73D-6D68-45DB-8F30-D146C78E88D8}" type="presOf" srcId="{1F0BE3E9-76A2-4F7F-B5ED-3C2591C44094}" destId="{08D763A2-3344-4A8C-B7E3-CB29CDFE1D36}" srcOrd="1" destOrd="0" presId="urn:microsoft.com/office/officeart/2005/8/layout/process2"/>
    <dgm:cxn modelId="{0A90DD86-32E3-44E8-9727-8C6F86FD4436}" type="presOf" srcId="{D1A1FC19-CD2D-4431-B614-ACF854C4071D}" destId="{94256500-A69E-4F7B-BE08-4CEEBD847EB5}" srcOrd="0" destOrd="0" presId="urn:microsoft.com/office/officeart/2005/8/layout/process2"/>
    <dgm:cxn modelId="{D4434402-11C6-42E7-9B46-3914D3E1EF6B}" type="presParOf" srcId="{EE668572-52BD-4ABD-9FC3-EA94011C7917}" destId="{4C968C00-7A4B-4FAA-9B92-94E99B961D9D}" srcOrd="0" destOrd="0" presId="urn:microsoft.com/office/officeart/2005/8/layout/process2"/>
    <dgm:cxn modelId="{740BEEB2-DED9-497D-81F4-89DB06E4717E}" type="presParOf" srcId="{EE668572-52BD-4ABD-9FC3-EA94011C7917}" destId="{668EEE67-EE48-4DDD-A048-8EEE44E30C11}" srcOrd="1" destOrd="0" presId="urn:microsoft.com/office/officeart/2005/8/layout/process2"/>
    <dgm:cxn modelId="{753F94E5-F6FB-45C5-A835-2DC7C4B914FD}" type="presParOf" srcId="{668EEE67-EE48-4DDD-A048-8EEE44E30C11}" destId="{08D763A2-3344-4A8C-B7E3-CB29CDFE1D36}" srcOrd="0" destOrd="0" presId="urn:microsoft.com/office/officeart/2005/8/layout/process2"/>
    <dgm:cxn modelId="{6E206762-3939-44A8-BB77-E00E900A4602}" type="presParOf" srcId="{EE668572-52BD-4ABD-9FC3-EA94011C7917}" destId="{DF2CBFD7-9403-4FD4-9584-80F9A6A71EA7}" srcOrd="2" destOrd="0" presId="urn:microsoft.com/office/officeart/2005/8/layout/process2"/>
    <dgm:cxn modelId="{B4F26F07-21B9-408B-8C27-C083BE0D66B4}" type="presParOf" srcId="{EE668572-52BD-4ABD-9FC3-EA94011C7917}" destId="{6EAF1CC0-EA4A-4031-B80F-2A503E5C450E}" srcOrd="3" destOrd="0" presId="urn:microsoft.com/office/officeart/2005/8/layout/process2"/>
    <dgm:cxn modelId="{A467C02F-2F17-455C-AEC4-5CFA9A440DF2}" type="presParOf" srcId="{6EAF1CC0-EA4A-4031-B80F-2A503E5C450E}" destId="{876554B5-E3BF-4EE0-80E8-5AACC690C8D0}" srcOrd="0" destOrd="0" presId="urn:microsoft.com/office/officeart/2005/8/layout/process2"/>
    <dgm:cxn modelId="{E78EBBBC-6A8E-4312-BFE4-37E3E99F03CA}" type="presParOf" srcId="{EE668572-52BD-4ABD-9FC3-EA94011C7917}" destId="{94256500-A69E-4F7B-BE08-4CEEBD847EB5}" srcOrd="4" destOrd="0" presId="urn:microsoft.com/office/officeart/2005/8/layout/process2"/>
    <dgm:cxn modelId="{F4715894-A246-441E-93DB-455742B486D9}" type="presParOf" srcId="{EE668572-52BD-4ABD-9FC3-EA94011C7917}" destId="{B8FD924A-F93C-4661-9579-B13FD38CF7E6}" srcOrd="5" destOrd="0" presId="urn:microsoft.com/office/officeart/2005/8/layout/process2"/>
    <dgm:cxn modelId="{D7C0359C-4A5A-4F25-8DAA-75A4043C64C3}" type="presParOf" srcId="{B8FD924A-F93C-4661-9579-B13FD38CF7E6}" destId="{81DA5CD6-AB39-445C-8CED-C2A6FD9DCE84}" srcOrd="0" destOrd="0" presId="urn:microsoft.com/office/officeart/2005/8/layout/process2"/>
    <dgm:cxn modelId="{F75A25DD-B93E-4E32-8C81-EE958AA8514F}" type="presParOf" srcId="{EE668572-52BD-4ABD-9FC3-EA94011C7917}" destId="{29F73B1C-FEE9-44E2-80D2-882887051239}" srcOrd="6" destOrd="0" presId="urn:microsoft.com/office/officeart/2005/8/layout/process2"/>
    <dgm:cxn modelId="{9941EB03-E19A-4F85-B402-FF14E8ADC5C6}" type="presParOf" srcId="{EE668572-52BD-4ABD-9FC3-EA94011C7917}" destId="{B2F8545A-50D5-4297-A57B-EB1BED014F0C}" srcOrd="7" destOrd="0" presId="urn:microsoft.com/office/officeart/2005/8/layout/process2"/>
    <dgm:cxn modelId="{38527EE8-A5AE-4BE4-A318-1886C010D853}" type="presParOf" srcId="{B2F8545A-50D5-4297-A57B-EB1BED014F0C}" destId="{BBD017A2-D468-4315-9478-95C957F261B2}" srcOrd="0" destOrd="0" presId="urn:microsoft.com/office/officeart/2005/8/layout/process2"/>
    <dgm:cxn modelId="{F0CAC05B-4496-48FC-996C-A5261DB6F00A}" type="presParOf" srcId="{EE668572-52BD-4ABD-9FC3-EA94011C7917}" destId="{AF5A9AC3-6265-4E43-8C32-569D3F2A45F9}" srcOrd="8" destOrd="0" presId="urn:microsoft.com/office/officeart/2005/8/layout/process2"/>
    <dgm:cxn modelId="{3B14E455-59ED-4037-8C88-505530057F7D}" type="presParOf" srcId="{EE668572-52BD-4ABD-9FC3-EA94011C7917}" destId="{BBA924C6-6C9F-448D-963B-86357BA7577F}" srcOrd="9" destOrd="0" presId="urn:microsoft.com/office/officeart/2005/8/layout/process2"/>
    <dgm:cxn modelId="{42FC4C8D-DC77-4B52-BC4E-3E3A84DDAC79}" type="presParOf" srcId="{BBA924C6-6C9F-448D-963B-86357BA7577F}" destId="{E53E0D1E-7408-42FE-8945-73F03FFEF8E2}" srcOrd="0" destOrd="0" presId="urn:microsoft.com/office/officeart/2005/8/layout/process2"/>
    <dgm:cxn modelId="{D7EC2B37-40DB-48C0-9E28-ED9A3E6E98AF}" type="presParOf" srcId="{EE668572-52BD-4ABD-9FC3-EA94011C7917}" destId="{AD733D6D-83E9-40B7-AFCD-79A3DC0CC4E6}" srcOrd="10" destOrd="0" presId="urn:microsoft.com/office/officeart/2005/8/layout/process2"/>
    <dgm:cxn modelId="{BEE728CD-F807-4F71-877E-C767E8309E53}" type="presParOf" srcId="{EE668572-52BD-4ABD-9FC3-EA94011C7917}" destId="{3A8AF8F8-F681-4D71-A3BC-A67C4CD8B476}" srcOrd="11" destOrd="0" presId="urn:microsoft.com/office/officeart/2005/8/layout/process2"/>
    <dgm:cxn modelId="{1600010A-490D-4D74-B4F1-089F806DC3C5}" type="presParOf" srcId="{3A8AF8F8-F681-4D71-A3BC-A67C4CD8B476}" destId="{E350794B-F6F6-4908-9137-ADA35929CAF4}" srcOrd="0" destOrd="0" presId="urn:microsoft.com/office/officeart/2005/8/layout/process2"/>
    <dgm:cxn modelId="{A2432DFF-159E-47D1-93DD-09EB341B8B5F}" type="presParOf" srcId="{EE668572-52BD-4ABD-9FC3-EA94011C7917}" destId="{7907B82A-6D4E-4A6E-8A0A-8658D15BE807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214AC8-F765-4318-8B39-12A0B6B88E87}" type="doc">
      <dgm:prSet loTypeId="urn:microsoft.com/office/officeart/2008/layout/LinedList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848D5343-C0B9-42FD-8404-095680B7D584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9CC49C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anchor="ctr" anchorCtr="0"/>
        <a:lstStyle/>
        <a:p>
          <a:pPr algn="ctr"/>
          <a:r>
            <a:rPr lang="sr-Cyrl-RS" sz="3000"/>
            <a:t>Формирање приремених табела</a:t>
          </a:r>
          <a:endParaRPr lang="en-US" sz="3000"/>
        </a:p>
      </dgm:t>
    </dgm:pt>
    <dgm:pt modelId="{22412C69-AAAA-4875-961B-F2BE385809AC}" type="parTrans" cxnId="{AFE1C9B6-3908-4180-808D-73EF0674B1BF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tx1">
              <a:alpha val="0"/>
            </a:schemeClr>
          </a:solidFill>
          <a:headEnd type="none" w="med" len="med"/>
          <a:tailEnd type="triangle" w="lg" len="med"/>
        </a:ln>
      </dgm:spPr>
      <dgm:t>
        <a:bodyPr/>
        <a:lstStyle/>
        <a:p>
          <a:endParaRPr lang="en-US" strike="noStrike" spc="100" baseline="0"/>
        </a:p>
      </dgm:t>
    </dgm:pt>
    <dgm:pt modelId="{FEFA1D29-FF40-4F30-9AC9-9E5BDD27A582}" type="sibTrans" cxnId="{AFE1C9B6-3908-4180-808D-73EF0674B1BF}">
      <dgm:prSet/>
      <dgm:spPr/>
      <dgm:t>
        <a:bodyPr/>
        <a:lstStyle/>
        <a:p>
          <a:endParaRPr lang="en-US"/>
        </a:p>
      </dgm:t>
    </dgm:pt>
    <dgm:pt modelId="{1F055AEF-E14A-441F-AC0B-3ACCDA7BFA65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E4F7FC"/>
        </a:solidFill>
        <a:ln>
          <a:solidFill>
            <a:srgbClr val="378D52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anchor="ctr" anchorCtr="0"/>
        <a:lstStyle/>
        <a:p>
          <a:pPr algn="ctr"/>
          <a:r>
            <a:rPr lang="sr-Cyrl-RS" sz="3000"/>
            <a:t>формирање чворних </a:t>
          </a:r>
          <a:r>
            <a:rPr lang="sr-Cyrl-RS" sz="3000" smtClean="0"/>
            <a:t>потрошњи</a:t>
          </a:r>
          <a:endParaRPr lang="en-US" sz="3000"/>
        </a:p>
      </dgm:t>
    </dgm:pt>
    <dgm:pt modelId="{82CF3E4A-E406-488A-8964-9FB02F4986E0}" type="parTrans" cxnId="{C5A234EB-5A90-46F6-A25F-BB615CA45F3A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bg2"/>
        </a:solidFill>
        <a:ln w="9525">
          <a:solidFill>
            <a:schemeClr val="bg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79277375-0F86-4D8B-B7B3-602D91506456}" type="sibTrans" cxnId="{C5A234EB-5A90-46F6-A25F-BB615CA45F3A}">
      <dgm:prSet/>
      <dgm:spPr/>
      <dgm:t>
        <a:bodyPr/>
        <a:lstStyle/>
        <a:p>
          <a:endParaRPr lang="en-US"/>
        </a:p>
      </dgm:t>
    </dgm:pt>
    <dgm:pt modelId="{3494AF0C-649E-4779-B127-714FA9113085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9CC49C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anchor="ctr" anchorCtr="0"/>
        <a:lstStyle/>
        <a:p>
          <a:pPr algn="ctr"/>
          <a:r>
            <a:rPr lang="sr-Cyrl-RS" sz="3000"/>
            <a:t>Промена </a:t>
          </a:r>
          <a:r>
            <a:rPr lang="sr-Cyrl-RS" sz="2800"/>
            <a:t>променљивих</a:t>
          </a:r>
          <a:r>
            <a:rPr lang="sr-Cyrl-RS" sz="3000"/>
            <a:t> параметара</a:t>
          </a:r>
          <a:endParaRPr lang="en-US" sz="3000"/>
        </a:p>
      </dgm:t>
    </dgm:pt>
    <dgm:pt modelId="{7328E3E0-9CEF-4D84-B3BD-FB0B98F8B715}" type="parTrans" cxnId="{0538130A-D5C6-42A8-AEBC-B2FCEEF0CD11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>
          <a:solidFill>
            <a:srgbClr val="000000">
              <a:alpha val="0"/>
            </a:srgbClr>
          </a:solidFill>
        </a:ln>
      </dgm:spPr>
      <dgm:t>
        <a:bodyPr/>
        <a:lstStyle/>
        <a:p>
          <a:endParaRPr lang="en-US"/>
        </a:p>
      </dgm:t>
    </dgm:pt>
    <dgm:pt modelId="{2D756A39-E8A4-478E-B1A3-E8DEE214AE17}" type="sibTrans" cxnId="{0538130A-D5C6-42A8-AEBC-B2FCEEF0CD11}">
      <dgm:prSet/>
      <dgm:spPr/>
      <dgm:t>
        <a:bodyPr/>
        <a:lstStyle/>
        <a:p>
          <a:endParaRPr lang="en-US"/>
        </a:p>
      </dgm:t>
    </dgm:pt>
    <dgm:pt modelId="{DFE70996-DBAF-48DC-BC8A-696C5D22AB3B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9CC49C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anchor="ctr" anchorCtr="0"/>
        <a:lstStyle/>
        <a:p>
          <a:pPr algn="ctr"/>
          <a:r>
            <a:rPr lang="sr-Cyrl-RS" sz="3000"/>
            <a:t>Постављање услова и контролних параметара</a:t>
          </a:r>
          <a:endParaRPr lang="en-US" sz="3000"/>
        </a:p>
      </dgm:t>
    </dgm:pt>
    <dgm:pt modelId="{6C1D26BA-F724-44D4-BAB2-8A8D33804F26}" type="parTrans" cxnId="{D60466DC-26E8-4FA3-860F-6549EDACDB8D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bg2"/>
        </a:solidFill>
        <a:ln w="9525">
          <a:solidFill>
            <a:srgbClr val="7F7F7F">
              <a:alpha val="0"/>
            </a:srgb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77FD57B2-257D-4F3B-87AC-9C294B6A4CCB}" type="sibTrans" cxnId="{D60466DC-26E8-4FA3-860F-6549EDACDB8D}">
      <dgm:prSet/>
      <dgm:spPr/>
      <dgm:t>
        <a:bodyPr/>
        <a:lstStyle/>
        <a:p>
          <a:endParaRPr lang="en-US"/>
        </a:p>
      </dgm:t>
    </dgm:pt>
    <dgm:pt modelId="{894CE4A2-E359-4A72-826C-2829A9CE8C8D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E4F7FC"/>
        </a:solidFill>
        <a:ln>
          <a:solidFill>
            <a:srgbClr val="378D52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anchor="ctr" anchorCtr="0"/>
        <a:lstStyle/>
        <a:p>
          <a:pPr algn="ctr"/>
          <a:r>
            <a:rPr lang="sr-Cyrl-RS" sz="3000" smtClean="0"/>
            <a:t>задавање времена </a:t>
          </a:r>
          <a:r>
            <a:rPr lang="sr-Cyrl-RS" sz="3000"/>
            <a:t>симулације</a:t>
          </a:r>
          <a:endParaRPr lang="en-US" sz="3000"/>
        </a:p>
      </dgm:t>
    </dgm:pt>
    <dgm:pt modelId="{5618764F-C4F6-45E1-93F2-247318A99E31}" type="parTrans" cxnId="{2ED55DE4-98F7-46C1-81CC-B1D23BAB0EA5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3D5BE5A4-E72A-4632-A572-EB0AF152119A}" type="sibTrans" cxnId="{2ED55DE4-98F7-46C1-81CC-B1D23BAB0EA5}">
      <dgm:prSet/>
      <dgm:spPr/>
      <dgm:t>
        <a:bodyPr/>
        <a:lstStyle/>
        <a:p>
          <a:endParaRPr lang="en-US"/>
        </a:p>
      </dgm:t>
    </dgm:pt>
    <dgm:pt modelId="{E6E3F9BB-9D0B-49E5-AA3A-0E32FE7E1CC5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E4F7FC"/>
        </a:solidFill>
        <a:ln>
          <a:solidFill>
            <a:srgbClr val="378D52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anchor="ctr" anchorCtr="0"/>
        <a:lstStyle/>
        <a:p>
          <a:pPr algn="ctr"/>
          <a:r>
            <a:rPr lang="sr-Cyrl-RS" sz="3000"/>
            <a:t>шаблони неравномерности потрошње</a:t>
          </a:r>
          <a:endParaRPr lang="en-US" sz="3000"/>
        </a:p>
      </dgm:t>
    </dgm:pt>
    <dgm:pt modelId="{6B713D82-ECD9-4477-9058-D2CE25258F40}" type="parTrans" cxnId="{C8C879A9-EA76-4493-9D1E-DC7FD0FE22C5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858F079C-DD6B-409A-85E7-620BE2FE6DDF}" type="sibTrans" cxnId="{C8C879A9-EA76-4493-9D1E-DC7FD0FE22C5}">
      <dgm:prSet/>
      <dgm:spPr/>
      <dgm:t>
        <a:bodyPr/>
        <a:lstStyle/>
        <a:p>
          <a:endParaRPr lang="en-US"/>
        </a:p>
      </dgm:t>
    </dgm:pt>
    <dgm:pt modelId="{2EC56884-C1C6-4E4D-9D9B-939D9FAF07E9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E4F7FC"/>
        </a:solidFill>
        <a:ln>
          <a:solidFill>
            <a:srgbClr val="378D52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anchor="ctr" anchorCtr="0"/>
        <a:lstStyle/>
        <a:p>
          <a:pPr algn="ctr"/>
          <a:r>
            <a:rPr lang="sr-Cyrl-RS" sz="3000"/>
            <a:t>формат излазних података</a:t>
          </a:r>
          <a:endParaRPr lang="en-US" sz="3000"/>
        </a:p>
      </dgm:t>
    </dgm:pt>
    <dgm:pt modelId="{E2ABC2C3-3A5D-4BE5-AF58-FED06DF94E32}" type="parTrans" cxnId="{852C0C2C-F14A-46C2-8D7F-CD2DEDF5F975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0BDDD5AF-5562-4E6F-AE38-8F8D0F28F205}" type="sibTrans" cxnId="{852C0C2C-F14A-46C2-8D7F-CD2DEDF5F975}">
      <dgm:prSet/>
      <dgm:spPr/>
      <dgm:t>
        <a:bodyPr/>
        <a:lstStyle/>
        <a:p>
          <a:endParaRPr lang="en-US"/>
        </a:p>
      </dgm:t>
    </dgm:pt>
    <dgm:pt modelId="{23250451-C767-4A73-AB4B-6237E385E969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E4F7FC"/>
        </a:solidFill>
        <a:ln>
          <a:solidFill>
            <a:srgbClr val="378D52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anchor="ctr" anchorCtr="0"/>
        <a:lstStyle/>
        <a:p>
          <a:pPr algn="ctr"/>
          <a:r>
            <a:rPr lang="sr-Cyrl-RS" sz="3000"/>
            <a:t>стање затварача и вентила</a:t>
          </a:r>
          <a:endParaRPr lang="en-US" sz="3000"/>
        </a:p>
      </dgm:t>
    </dgm:pt>
    <dgm:pt modelId="{9F49D92C-FEA5-4B4C-AE45-2962097D1E6A}" type="parTrans" cxnId="{A347DF7D-84AA-43B5-B48C-4562346C5F74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25054FD4-7455-40B1-AFD6-363114D069BD}" type="sibTrans" cxnId="{A347DF7D-84AA-43B5-B48C-4562346C5F74}">
      <dgm:prSet/>
      <dgm:spPr/>
      <dgm:t>
        <a:bodyPr/>
        <a:lstStyle/>
        <a:p>
          <a:endParaRPr lang="en-US"/>
        </a:p>
      </dgm:t>
    </dgm:pt>
    <dgm:pt modelId="{E7918322-D018-427B-832B-51A176C318F9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E4F7FC"/>
        </a:solidFill>
        <a:ln>
          <a:solidFill>
            <a:srgbClr val="378D52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anchor="ctr" anchorCtr="0"/>
        <a:lstStyle/>
        <a:p>
          <a:pPr algn="ctr"/>
          <a:r>
            <a:rPr lang="sr-Cyrl-RS" sz="3000"/>
            <a:t>функционалност цевовода</a:t>
          </a:r>
          <a:endParaRPr lang="en-US" sz="3000"/>
        </a:p>
      </dgm:t>
    </dgm:pt>
    <dgm:pt modelId="{90A0D51F-E4DE-48AD-9E1D-3B8E8E3FA11E}" type="parTrans" cxnId="{1FE01465-096E-4498-8342-F021D957B7D8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A4261D16-6B68-4FEB-9773-94FEF018115F}" type="sibTrans" cxnId="{1FE01465-096E-4498-8342-F021D957B7D8}">
      <dgm:prSet/>
      <dgm:spPr/>
      <dgm:t>
        <a:bodyPr/>
        <a:lstStyle/>
        <a:p>
          <a:endParaRPr lang="en-US"/>
        </a:p>
      </dgm:t>
    </dgm:pt>
    <dgm:pt modelId="{B81A0268-24FC-41D0-A12B-90F2F30D9C57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E4F7FC"/>
        </a:solidFill>
        <a:ln>
          <a:solidFill>
            <a:srgbClr val="378D52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anchor="ctr" anchorCtr="0"/>
        <a:lstStyle/>
        <a:p>
          <a:pPr algn="ctr"/>
          <a:r>
            <a:rPr lang="sr-Cyrl-RS" sz="3000"/>
            <a:t>рад резервоара</a:t>
          </a:r>
          <a:endParaRPr lang="en-US" sz="3000"/>
        </a:p>
      </dgm:t>
    </dgm:pt>
    <dgm:pt modelId="{ED2B1B2A-7B80-435E-B6EB-78D36019C185}" type="parTrans" cxnId="{2CE4F5A6-770C-49E9-ACA6-620C4A707B37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26407F9C-B947-4FFC-AA8A-9A10D49EF9E7}" type="sibTrans" cxnId="{2CE4F5A6-770C-49E9-ACA6-620C4A707B37}">
      <dgm:prSet/>
      <dgm:spPr/>
      <dgm:t>
        <a:bodyPr/>
        <a:lstStyle/>
        <a:p>
          <a:endParaRPr lang="en-US"/>
        </a:p>
      </dgm:t>
    </dgm:pt>
    <dgm:pt modelId="{8F662EF9-3B79-40A4-811B-E0401C8DF23B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E4F7FC"/>
        </a:solidFill>
        <a:ln>
          <a:solidFill>
            <a:srgbClr val="378D52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anchor="ctr" anchorCtr="0"/>
        <a:lstStyle/>
        <a:p>
          <a:pPr algn="ctr"/>
          <a:r>
            <a:rPr lang="sr-Cyrl-RS" sz="3000"/>
            <a:t>постављање подразумеваних вредности </a:t>
          </a:r>
          <a:r>
            <a:rPr lang="en-US" sz="3000" smtClean="0"/>
            <a:t> </a:t>
          </a:r>
          <a:r>
            <a:rPr lang="sr-Cyrl-RS" sz="3000" smtClean="0"/>
            <a:t>параметара</a:t>
          </a:r>
          <a:endParaRPr lang="en-US" sz="3000"/>
        </a:p>
      </dgm:t>
    </dgm:pt>
    <dgm:pt modelId="{9D077229-2E1A-40EE-9720-D029D8518C00}" type="parTrans" cxnId="{93FF54DB-946A-4B63-A1FA-DB8D11D8C6AB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CB68725D-0268-4E76-8EE3-29E7C9E35A86}" type="sibTrans" cxnId="{93FF54DB-946A-4B63-A1FA-DB8D11D8C6AB}">
      <dgm:prSet/>
      <dgm:spPr/>
      <dgm:t>
        <a:bodyPr/>
        <a:lstStyle/>
        <a:p>
          <a:endParaRPr lang="en-US"/>
        </a:p>
      </dgm:t>
    </dgm:pt>
    <dgm:pt modelId="{855830C8-2610-4280-AF7D-C0B7EAD28D59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E4F7FC"/>
        </a:solidFill>
        <a:ln>
          <a:solidFill>
            <a:srgbClr val="378D52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anchor="ctr" anchorCtr="0"/>
        <a:lstStyle/>
        <a:p>
          <a:pPr algn="ctr"/>
          <a:r>
            <a:rPr lang="sr-Cyrl-RS" sz="3000"/>
            <a:t>исписивање података о чворовима и цевоводима</a:t>
          </a:r>
          <a:endParaRPr lang="en-US" sz="3000"/>
        </a:p>
      </dgm:t>
    </dgm:pt>
    <dgm:pt modelId="{4E588871-831D-4151-9413-EC8674C5DB91}" type="parTrans" cxnId="{215701F9-D9C7-4859-AC13-E9B63E10467B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1">
              <a:lumMod val="50000"/>
            </a:schemeClr>
          </a:solidFill>
          <a:headEnd type="none" w="med" len="med"/>
          <a:tailEnd type="none" w="med" len="med"/>
        </a:ln>
      </dgm:spPr>
      <dgm:t>
        <a:bodyPr/>
        <a:lstStyle/>
        <a:p>
          <a:endParaRPr lang="en-US"/>
        </a:p>
      </dgm:t>
    </dgm:pt>
    <dgm:pt modelId="{24E458F8-BCB9-4AE7-A915-195D0000C348}" type="sibTrans" cxnId="{215701F9-D9C7-4859-AC13-E9B63E10467B}">
      <dgm:prSet/>
      <dgm:spPr/>
      <dgm:t>
        <a:bodyPr/>
        <a:lstStyle/>
        <a:p>
          <a:endParaRPr lang="en-US"/>
        </a:p>
      </dgm:t>
    </dgm:pt>
    <dgm:pt modelId="{F755F49D-97F2-4EE3-B306-D6572B3CFF55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3A9656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vert="vert270"/>
        <a:lstStyle/>
        <a:p>
          <a:pPr algn="ctr"/>
          <a:r>
            <a:rPr lang="sr-Cyrl-RS" sz="3000" b="1" dirty="0"/>
            <a:t>Креирање сценарија</a:t>
          </a:r>
          <a:endParaRPr lang="en-US" sz="3000" b="1" dirty="0"/>
        </a:p>
      </dgm:t>
    </dgm:pt>
    <dgm:pt modelId="{60C4E71B-8498-4AEE-9239-DCFCA337D93E}" type="sibTrans" cxnId="{6EE1BFC5-326C-437A-9BF6-BF035F9F587B}">
      <dgm:prSet/>
      <dgm:spPr/>
      <dgm:t>
        <a:bodyPr/>
        <a:lstStyle/>
        <a:p>
          <a:endParaRPr lang="en-US"/>
        </a:p>
      </dgm:t>
    </dgm:pt>
    <dgm:pt modelId="{F7CC8795-56F3-44BD-9EEE-9DB5BCA83476}" type="parTrans" cxnId="{6EE1BFC5-326C-437A-9BF6-BF035F9F587B}">
      <dgm:prSet/>
      <dgm:spPr/>
      <dgm:t>
        <a:bodyPr/>
        <a:lstStyle/>
        <a:p>
          <a:endParaRPr lang="en-US"/>
        </a:p>
      </dgm:t>
    </dgm:pt>
    <dgm:pt modelId="{FCFC0AC9-E525-4B1F-9A00-D65DD71C0BE1}" type="pres">
      <dgm:prSet presAssocID="{6B214AC8-F765-4318-8B39-12A0B6B88E8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sr-Latn-RS"/>
        </a:p>
      </dgm:t>
    </dgm:pt>
    <dgm:pt modelId="{F707D917-BE29-4590-81F0-849B1A93CBA1}" type="pres">
      <dgm:prSet presAssocID="{F755F49D-97F2-4EE3-B306-D6572B3CFF55}" presName="thickLine" presStyleLbl="alignNode1" presStyleIdx="0" presStyleCnt="1"/>
      <dgm:spPr/>
    </dgm:pt>
    <dgm:pt modelId="{DCE9447D-A3FC-4C83-8830-F2C475FEEF98}" type="pres">
      <dgm:prSet presAssocID="{F755F49D-97F2-4EE3-B306-D6572B3CFF55}" presName="horz1" presStyleCnt="0"/>
      <dgm:spPr/>
    </dgm:pt>
    <dgm:pt modelId="{CB57CAF8-8F49-4A43-AFDE-2DC0B694B44C}" type="pres">
      <dgm:prSet presAssocID="{F755F49D-97F2-4EE3-B306-D6572B3CFF55}" presName="tx1" presStyleLbl="revTx" presStyleIdx="0" presStyleCnt="13" custFlipHor="1" custScaleX="38999"/>
      <dgm:spPr>
        <a:prstGeom prst="roundRect">
          <a:avLst/>
        </a:prstGeom>
      </dgm:spPr>
      <dgm:t>
        <a:bodyPr/>
        <a:lstStyle/>
        <a:p>
          <a:endParaRPr lang="sr-Latn-RS"/>
        </a:p>
      </dgm:t>
    </dgm:pt>
    <dgm:pt modelId="{722F916A-0C54-447B-A8AD-CD6AC076B5C9}" type="pres">
      <dgm:prSet presAssocID="{F755F49D-97F2-4EE3-B306-D6572B3CFF55}" presName="vert1" presStyleCnt="0"/>
      <dgm:spPr/>
    </dgm:pt>
    <dgm:pt modelId="{2451CD2C-AE22-4905-B471-D233697AE487}" type="pres">
      <dgm:prSet presAssocID="{848D5343-C0B9-42FD-8404-095680B7D584}" presName="vertSpace2a" presStyleCnt="0"/>
      <dgm:spPr/>
    </dgm:pt>
    <dgm:pt modelId="{527BAED0-25BD-4620-9774-5E9EB4136020}" type="pres">
      <dgm:prSet presAssocID="{848D5343-C0B9-42FD-8404-095680B7D584}" presName="horz2" presStyleCnt="0"/>
      <dgm:spPr/>
    </dgm:pt>
    <dgm:pt modelId="{C42162F4-E94D-405A-9BA2-23C9CE7C8BB3}" type="pres">
      <dgm:prSet presAssocID="{848D5343-C0B9-42FD-8404-095680B7D584}" presName="horzSpace2" presStyleCnt="0"/>
      <dgm:spPr/>
    </dgm:pt>
    <dgm:pt modelId="{74F651E4-DFC8-492C-A599-636C7541BB01}" type="pres">
      <dgm:prSet presAssocID="{848D5343-C0B9-42FD-8404-095680B7D584}" presName="tx2" presStyleLbl="revTx" presStyleIdx="1" presStyleCnt="13" custScaleX="90042" custScaleY="58828" custLinFactNeighborY="20895"/>
      <dgm:spPr/>
      <dgm:t>
        <a:bodyPr/>
        <a:lstStyle/>
        <a:p>
          <a:endParaRPr lang="sr-Latn-RS"/>
        </a:p>
      </dgm:t>
    </dgm:pt>
    <dgm:pt modelId="{48DB54E9-AA24-4C36-809E-3DFF95A57511}" type="pres">
      <dgm:prSet presAssocID="{848D5343-C0B9-42FD-8404-095680B7D584}" presName="vert2" presStyleCnt="0"/>
      <dgm:spPr/>
    </dgm:pt>
    <dgm:pt modelId="{0D8B8DC4-57AC-44B8-9A88-EDFBCFDBC109}" type="pres">
      <dgm:prSet presAssocID="{1F055AEF-E14A-441F-AC0B-3ACCDA7BFA65}" presName="horz3" presStyleCnt="0"/>
      <dgm:spPr/>
    </dgm:pt>
    <dgm:pt modelId="{D04B2B2A-1B6D-444F-8353-6CD7BB45EAFD}" type="pres">
      <dgm:prSet presAssocID="{1F055AEF-E14A-441F-AC0B-3ACCDA7BFA65}" presName="horzSpace3" presStyleCnt="0"/>
      <dgm:spPr/>
    </dgm:pt>
    <dgm:pt modelId="{F16CCD3B-2894-4186-8CB0-DDDB492FC117}" type="pres">
      <dgm:prSet presAssocID="{1F055AEF-E14A-441F-AC0B-3ACCDA7BFA65}" presName="tx3" presStyleLbl="revTx" presStyleIdx="2" presStyleCnt="13" custScaleX="198405" custScaleY="80474" custLinFactNeighborX="2882"/>
      <dgm:spPr/>
      <dgm:t>
        <a:bodyPr/>
        <a:lstStyle/>
        <a:p>
          <a:endParaRPr lang="sr-Latn-RS"/>
        </a:p>
      </dgm:t>
    </dgm:pt>
    <dgm:pt modelId="{0AEBFC70-4858-4CE0-BA12-DDC0383935AE}" type="pres">
      <dgm:prSet presAssocID="{1F055AEF-E14A-441F-AC0B-3ACCDA7BFA65}" presName="vert3" presStyleCnt="0"/>
      <dgm:spPr/>
    </dgm:pt>
    <dgm:pt modelId="{7B1FEF6F-29C3-409E-99C5-E17F848FBFFE}" type="pres">
      <dgm:prSet presAssocID="{79277375-0F86-4D8B-B7B3-602D91506456}" presName="thinLine3" presStyleLbl="callout" presStyleIdx="0" presStyleCnt="9"/>
      <dgm:spPr/>
    </dgm:pt>
    <dgm:pt modelId="{E65D6EF0-492A-4739-8E12-F824CAB116CA}" type="pres">
      <dgm:prSet presAssocID="{8F662EF9-3B79-40A4-811B-E0401C8DF23B}" presName="horz3" presStyleCnt="0"/>
      <dgm:spPr/>
    </dgm:pt>
    <dgm:pt modelId="{34FA4D2E-F163-43CE-BC6D-A2CCA75A0315}" type="pres">
      <dgm:prSet presAssocID="{8F662EF9-3B79-40A4-811B-E0401C8DF23B}" presName="horzSpace3" presStyleCnt="0"/>
      <dgm:spPr/>
    </dgm:pt>
    <dgm:pt modelId="{9894BC6C-8A87-4D2D-B40A-C3DFAA8F0530}" type="pres">
      <dgm:prSet presAssocID="{8F662EF9-3B79-40A4-811B-E0401C8DF23B}" presName="tx3" presStyleLbl="revTx" presStyleIdx="3" presStyleCnt="13" custScaleX="198405" custScaleY="80474" custLinFactNeighborX="2882"/>
      <dgm:spPr/>
      <dgm:t>
        <a:bodyPr/>
        <a:lstStyle/>
        <a:p>
          <a:endParaRPr lang="sr-Latn-RS"/>
        </a:p>
      </dgm:t>
    </dgm:pt>
    <dgm:pt modelId="{072B62AF-29C0-4F4C-9B22-295082F7BD8B}" type="pres">
      <dgm:prSet presAssocID="{8F662EF9-3B79-40A4-811B-E0401C8DF23B}" presName="vert3" presStyleCnt="0"/>
      <dgm:spPr/>
    </dgm:pt>
    <dgm:pt modelId="{37878112-588C-4D86-A273-4A89F8865A3E}" type="pres">
      <dgm:prSet presAssocID="{CB68725D-0268-4E76-8EE3-29E7C9E35A86}" presName="thinLine3" presStyleLbl="callout" presStyleIdx="1" presStyleCnt="9"/>
      <dgm:spPr/>
    </dgm:pt>
    <dgm:pt modelId="{12C09A99-BC35-4BC1-B90C-B1C4B5296826}" type="pres">
      <dgm:prSet presAssocID="{855830C8-2610-4280-AF7D-C0B7EAD28D59}" presName="horz3" presStyleCnt="0"/>
      <dgm:spPr/>
    </dgm:pt>
    <dgm:pt modelId="{2D3791A7-FE5F-48ED-AC57-EF5E593864BF}" type="pres">
      <dgm:prSet presAssocID="{855830C8-2610-4280-AF7D-C0B7EAD28D59}" presName="horzSpace3" presStyleCnt="0"/>
      <dgm:spPr/>
    </dgm:pt>
    <dgm:pt modelId="{636FF960-4910-4E92-9C09-D69BE0F42ED9}" type="pres">
      <dgm:prSet presAssocID="{855830C8-2610-4280-AF7D-C0B7EAD28D59}" presName="tx3" presStyleLbl="revTx" presStyleIdx="4" presStyleCnt="13" custScaleX="198405" custScaleY="80474" custLinFactNeighborX="2882"/>
      <dgm:spPr/>
      <dgm:t>
        <a:bodyPr/>
        <a:lstStyle/>
        <a:p>
          <a:endParaRPr lang="sr-Latn-RS"/>
        </a:p>
      </dgm:t>
    </dgm:pt>
    <dgm:pt modelId="{493B5B0A-A6B9-4D58-9D43-713C15629EA1}" type="pres">
      <dgm:prSet presAssocID="{855830C8-2610-4280-AF7D-C0B7EAD28D59}" presName="vert3" presStyleCnt="0"/>
      <dgm:spPr/>
    </dgm:pt>
    <dgm:pt modelId="{58902BD4-0442-4E92-89A2-816C6CBF7738}" type="pres">
      <dgm:prSet presAssocID="{848D5343-C0B9-42FD-8404-095680B7D584}" presName="thinLine2b" presStyleLbl="callout" presStyleIdx="2" presStyleCnt="9"/>
      <dgm:spPr/>
    </dgm:pt>
    <dgm:pt modelId="{2A111003-EB17-45F0-9B12-12ED8B359AAF}" type="pres">
      <dgm:prSet presAssocID="{848D5343-C0B9-42FD-8404-095680B7D584}" presName="vertSpace2b" presStyleCnt="0"/>
      <dgm:spPr/>
    </dgm:pt>
    <dgm:pt modelId="{69186FD3-469B-4FB2-B75E-EBDE05A8D4E3}" type="pres">
      <dgm:prSet presAssocID="{3494AF0C-649E-4779-B127-714FA9113085}" presName="horz2" presStyleCnt="0"/>
      <dgm:spPr/>
    </dgm:pt>
    <dgm:pt modelId="{6F064191-2411-44C1-A616-35DE3E09B397}" type="pres">
      <dgm:prSet presAssocID="{3494AF0C-649E-4779-B127-714FA9113085}" presName="horzSpace2" presStyleCnt="0"/>
      <dgm:spPr/>
    </dgm:pt>
    <dgm:pt modelId="{DEEF89EB-AF44-47B7-A7B6-AEC76529A59F}" type="pres">
      <dgm:prSet presAssocID="{3494AF0C-649E-4779-B127-714FA9113085}" presName="tx2" presStyleLbl="revTx" presStyleIdx="5" presStyleCnt="13" custScaleX="90042" custScaleY="58828" custLinFactNeighborY="20895"/>
      <dgm:spPr/>
      <dgm:t>
        <a:bodyPr/>
        <a:lstStyle/>
        <a:p>
          <a:endParaRPr lang="sr-Latn-RS"/>
        </a:p>
      </dgm:t>
    </dgm:pt>
    <dgm:pt modelId="{F0B5A7A2-0C54-4B45-934D-51F6C45B4D9A}" type="pres">
      <dgm:prSet presAssocID="{3494AF0C-649E-4779-B127-714FA9113085}" presName="vert2" presStyleCnt="0"/>
      <dgm:spPr/>
    </dgm:pt>
    <dgm:pt modelId="{5DD06745-06B3-46C9-9A54-07C9A165055C}" type="pres">
      <dgm:prSet presAssocID="{894CE4A2-E359-4A72-826C-2829A9CE8C8D}" presName="horz3" presStyleCnt="0"/>
      <dgm:spPr/>
    </dgm:pt>
    <dgm:pt modelId="{C96F289B-ABDE-4995-83C4-C1ECA2D0C275}" type="pres">
      <dgm:prSet presAssocID="{894CE4A2-E359-4A72-826C-2829A9CE8C8D}" presName="horzSpace3" presStyleCnt="0"/>
      <dgm:spPr/>
    </dgm:pt>
    <dgm:pt modelId="{ABB1DD97-3558-4B14-BDE2-D6DC96EA895B}" type="pres">
      <dgm:prSet presAssocID="{894CE4A2-E359-4A72-826C-2829A9CE8C8D}" presName="tx3" presStyleLbl="revTx" presStyleIdx="6" presStyleCnt="13" custScaleX="198405" custScaleY="80474" custLinFactNeighborX="2882"/>
      <dgm:spPr/>
      <dgm:t>
        <a:bodyPr/>
        <a:lstStyle/>
        <a:p>
          <a:endParaRPr lang="sr-Latn-RS"/>
        </a:p>
      </dgm:t>
    </dgm:pt>
    <dgm:pt modelId="{7520739F-4C96-435F-945D-9D3DAB517F8B}" type="pres">
      <dgm:prSet presAssocID="{894CE4A2-E359-4A72-826C-2829A9CE8C8D}" presName="vert3" presStyleCnt="0"/>
      <dgm:spPr/>
    </dgm:pt>
    <dgm:pt modelId="{A4C18A38-7F2E-4463-9CEE-74BB13759299}" type="pres">
      <dgm:prSet presAssocID="{3D5BE5A4-E72A-4632-A572-EB0AF152119A}" presName="thinLine3" presStyleLbl="callout" presStyleIdx="3" presStyleCnt="9"/>
      <dgm:spPr/>
    </dgm:pt>
    <dgm:pt modelId="{A2FFF30F-1056-4F4D-8972-666FC75BD44C}" type="pres">
      <dgm:prSet presAssocID="{E6E3F9BB-9D0B-49E5-AA3A-0E32FE7E1CC5}" presName="horz3" presStyleCnt="0"/>
      <dgm:spPr/>
    </dgm:pt>
    <dgm:pt modelId="{6E42D5D4-B34F-47C5-BB79-8CD8789A4364}" type="pres">
      <dgm:prSet presAssocID="{E6E3F9BB-9D0B-49E5-AA3A-0E32FE7E1CC5}" presName="horzSpace3" presStyleCnt="0"/>
      <dgm:spPr/>
    </dgm:pt>
    <dgm:pt modelId="{F3E77A6D-3FBF-48AB-98BA-34705C75DBE1}" type="pres">
      <dgm:prSet presAssocID="{E6E3F9BB-9D0B-49E5-AA3A-0E32FE7E1CC5}" presName="tx3" presStyleLbl="revTx" presStyleIdx="7" presStyleCnt="13" custScaleX="198405" custScaleY="80474" custLinFactNeighborX="2882"/>
      <dgm:spPr/>
      <dgm:t>
        <a:bodyPr/>
        <a:lstStyle/>
        <a:p>
          <a:endParaRPr lang="sr-Latn-RS"/>
        </a:p>
      </dgm:t>
    </dgm:pt>
    <dgm:pt modelId="{D21AD48D-EEB8-4967-A66D-5065AD3279DF}" type="pres">
      <dgm:prSet presAssocID="{E6E3F9BB-9D0B-49E5-AA3A-0E32FE7E1CC5}" presName="vert3" presStyleCnt="0"/>
      <dgm:spPr/>
    </dgm:pt>
    <dgm:pt modelId="{175C6FE2-6CF4-49F6-B0A1-D7ED5D3C82E8}" type="pres">
      <dgm:prSet presAssocID="{858F079C-DD6B-409A-85E7-620BE2FE6DDF}" presName="thinLine3" presStyleLbl="callout" presStyleIdx="4" presStyleCnt="9"/>
      <dgm:spPr/>
    </dgm:pt>
    <dgm:pt modelId="{E44DD8BA-6EF7-4372-8485-F96DAFB907AE}" type="pres">
      <dgm:prSet presAssocID="{2EC56884-C1C6-4E4D-9D9B-939D9FAF07E9}" presName="horz3" presStyleCnt="0"/>
      <dgm:spPr/>
    </dgm:pt>
    <dgm:pt modelId="{23CCF459-42BB-4AB9-8A75-0DF615FE08DD}" type="pres">
      <dgm:prSet presAssocID="{2EC56884-C1C6-4E4D-9D9B-939D9FAF07E9}" presName="horzSpace3" presStyleCnt="0"/>
      <dgm:spPr/>
    </dgm:pt>
    <dgm:pt modelId="{5CC59D32-8B1F-44EA-8A71-EE8F25C903ED}" type="pres">
      <dgm:prSet presAssocID="{2EC56884-C1C6-4E4D-9D9B-939D9FAF07E9}" presName="tx3" presStyleLbl="revTx" presStyleIdx="8" presStyleCnt="13" custScaleX="198405" custScaleY="80474" custLinFactNeighborX="2882"/>
      <dgm:spPr/>
      <dgm:t>
        <a:bodyPr/>
        <a:lstStyle/>
        <a:p>
          <a:endParaRPr lang="sr-Latn-RS"/>
        </a:p>
      </dgm:t>
    </dgm:pt>
    <dgm:pt modelId="{8AF68A7A-BF09-4DDA-B019-80C15672CB7F}" type="pres">
      <dgm:prSet presAssocID="{2EC56884-C1C6-4E4D-9D9B-939D9FAF07E9}" presName="vert3" presStyleCnt="0"/>
      <dgm:spPr/>
    </dgm:pt>
    <dgm:pt modelId="{E5CE4D27-205C-4E4B-B8C4-BAD25ED986DB}" type="pres">
      <dgm:prSet presAssocID="{3494AF0C-649E-4779-B127-714FA9113085}" presName="thinLine2b" presStyleLbl="callout" presStyleIdx="5" presStyleCnt="9"/>
      <dgm:spPr/>
    </dgm:pt>
    <dgm:pt modelId="{415EA7F8-C19C-42B7-BB1B-60F28F00318A}" type="pres">
      <dgm:prSet presAssocID="{3494AF0C-649E-4779-B127-714FA9113085}" presName="vertSpace2b" presStyleCnt="0"/>
      <dgm:spPr/>
    </dgm:pt>
    <dgm:pt modelId="{81640E10-9E19-4494-9BAF-25869F533884}" type="pres">
      <dgm:prSet presAssocID="{DFE70996-DBAF-48DC-BC8A-696C5D22AB3B}" presName="horz2" presStyleCnt="0"/>
      <dgm:spPr/>
    </dgm:pt>
    <dgm:pt modelId="{5C0952A0-B9E9-4CDD-9340-6494772D3C8A}" type="pres">
      <dgm:prSet presAssocID="{DFE70996-DBAF-48DC-BC8A-696C5D22AB3B}" presName="horzSpace2" presStyleCnt="0"/>
      <dgm:spPr/>
    </dgm:pt>
    <dgm:pt modelId="{3ABCF237-36CD-4353-862A-9BF9621522FC}" type="pres">
      <dgm:prSet presAssocID="{DFE70996-DBAF-48DC-BC8A-696C5D22AB3B}" presName="tx2" presStyleLbl="revTx" presStyleIdx="9" presStyleCnt="13" custScaleX="90042" custScaleY="58828" custLinFactNeighborY="20895"/>
      <dgm:spPr/>
      <dgm:t>
        <a:bodyPr/>
        <a:lstStyle/>
        <a:p>
          <a:endParaRPr lang="sr-Latn-RS"/>
        </a:p>
      </dgm:t>
    </dgm:pt>
    <dgm:pt modelId="{A13E7D6A-B57B-4104-B460-EB43AE29CEC0}" type="pres">
      <dgm:prSet presAssocID="{DFE70996-DBAF-48DC-BC8A-696C5D22AB3B}" presName="vert2" presStyleCnt="0"/>
      <dgm:spPr/>
    </dgm:pt>
    <dgm:pt modelId="{99620F92-A3C9-471C-A6B8-7DC6C8D9F96B}" type="pres">
      <dgm:prSet presAssocID="{23250451-C767-4A73-AB4B-6237E385E969}" presName="horz3" presStyleCnt="0"/>
      <dgm:spPr/>
    </dgm:pt>
    <dgm:pt modelId="{38766FD5-5B77-4198-A73B-952ED046BE18}" type="pres">
      <dgm:prSet presAssocID="{23250451-C767-4A73-AB4B-6237E385E969}" presName="horzSpace3" presStyleCnt="0"/>
      <dgm:spPr/>
    </dgm:pt>
    <dgm:pt modelId="{3185F5C9-54B2-433E-AD24-52BD781C32DD}" type="pres">
      <dgm:prSet presAssocID="{23250451-C767-4A73-AB4B-6237E385E969}" presName="tx3" presStyleLbl="revTx" presStyleIdx="10" presStyleCnt="13" custScaleX="198405" custScaleY="80474" custLinFactNeighborX="2882"/>
      <dgm:spPr/>
      <dgm:t>
        <a:bodyPr/>
        <a:lstStyle/>
        <a:p>
          <a:endParaRPr lang="sr-Latn-RS"/>
        </a:p>
      </dgm:t>
    </dgm:pt>
    <dgm:pt modelId="{3D7C7CD7-3C2B-4AB5-9875-A4703E374BE9}" type="pres">
      <dgm:prSet presAssocID="{23250451-C767-4A73-AB4B-6237E385E969}" presName="vert3" presStyleCnt="0"/>
      <dgm:spPr/>
    </dgm:pt>
    <dgm:pt modelId="{CB60A4FF-FED8-4994-8D6E-2375F9F06F50}" type="pres">
      <dgm:prSet presAssocID="{25054FD4-7455-40B1-AFD6-363114D069BD}" presName="thinLine3" presStyleLbl="callout" presStyleIdx="6" presStyleCnt="9"/>
      <dgm:spPr/>
    </dgm:pt>
    <dgm:pt modelId="{7C29A4B2-8B6D-4169-827C-38A97FC889C7}" type="pres">
      <dgm:prSet presAssocID="{E7918322-D018-427B-832B-51A176C318F9}" presName="horz3" presStyleCnt="0"/>
      <dgm:spPr/>
    </dgm:pt>
    <dgm:pt modelId="{9A279ECA-0CC1-494B-BC83-F34F32774C1E}" type="pres">
      <dgm:prSet presAssocID="{E7918322-D018-427B-832B-51A176C318F9}" presName="horzSpace3" presStyleCnt="0"/>
      <dgm:spPr/>
    </dgm:pt>
    <dgm:pt modelId="{23744E32-7270-4699-B281-08F962E6E32B}" type="pres">
      <dgm:prSet presAssocID="{E7918322-D018-427B-832B-51A176C318F9}" presName="tx3" presStyleLbl="revTx" presStyleIdx="11" presStyleCnt="13" custScaleX="198405" custScaleY="80474" custLinFactNeighborX="2882"/>
      <dgm:spPr/>
      <dgm:t>
        <a:bodyPr/>
        <a:lstStyle/>
        <a:p>
          <a:endParaRPr lang="sr-Latn-RS"/>
        </a:p>
      </dgm:t>
    </dgm:pt>
    <dgm:pt modelId="{552CA755-A98A-459A-889B-7372B99F622E}" type="pres">
      <dgm:prSet presAssocID="{E7918322-D018-427B-832B-51A176C318F9}" presName="vert3" presStyleCnt="0"/>
      <dgm:spPr/>
    </dgm:pt>
    <dgm:pt modelId="{06BD3264-F1E3-49D3-80F0-21DDF74397F0}" type="pres">
      <dgm:prSet presAssocID="{A4261D16-6B68-4FEB-9773-94FEF018115F}" presName="thinLine3" presStyleLbl="callout" presStyleIdx="7" presStyleCnt="9"/>
      <dgm:spPr/>
    </dgm:pt>
    <dgm:pt modelId="{8BA24553-59DF-4418-B665-0F95CA1BFF33}" type="pres">
      <dgm:prSet presAssocID="{B81A0268-24FC-41D0-A12B-90F2F30D9C57}" presName="horz3" presStyleCnt="0"/>
      <dgm:spPr/>
    </dgm:pt>
    <dgm:pt modelId="{156AE3F5-6A5A-462B-BC9F-1EF543747A5D}" type="pres">
      <dgm:prSet presAssocID="{B81A0268-24FC-41D0-A12B-90F2F30D9C57}" presName="horzSpace3" presStyleCnt="0"/>
      <dgm:spPr/>
    </dgm:pt>
    <dgm:pt modelId="{9F197980-1136-462E-8469-2C6502945469}" type="pres">
      <dgm:prSet presAssocID="{B81A0268-24FC-41D0-A12B-90F2F30D9C57}" presName="tx3" presStyleLbl="revTx" presStyleIdx="12" presStyleCnt="13" custScaleX="198405" custScaleY="80474" custLinFactNeighborX="2882"/>
      <dgm:spPr/>
      <dgm:t>
        <a:bodyPr/>
        <a:lstStyle/>
        <a:p>
          <a:endParaRPr lang="sr-Latn-RS"/>
        </a:p>
      </dgm:t>
    </dgm:pt>
    <dgm:pt modelId="{23DE2407-D373-4A78-A632-6D9CAA7F4E49}" type="pres">
      <dgm:prSet presAssocID="{B81A0268-24FC-41D0-A12B-90F2F30D9C57}" presName="vert3" presStyleCnt="0"/>
      <dgm:spPr/>
    </dgm:pt>
    <dgm:pt modelId="{078EE098-42DB-4053-BED0-FD7C6A4E74E8}" type="pres">
      <dgm:prSet presAssocID="{DFE70996-DBAF-48DC-BC8A-696C5D22AB3B}" presName="thinLine2b" presStyleLbl="callout" presStyleIdx="8" presStyleCnt="9"/>
      <dgm:spPr/>
    </dgm:pt>
    <dgm:pt modelId="{EE5BC0FE-338B-4E18-BDBA-C724EB4AB0FA}" type="pres">
      <dgm:prSet presAssocID="{DFE70996-DBAF-48DC-BC8A-696C5D22AB3B}" presName="vertSpace2b" presStyleCnt="0"/>
      <dgm:spPr/>
    </dgm:pt>
  </dgm:ptLst>
  <dgm:cxnLst>
    <dgm:cxn modelId="{45C455CA-ADED-4468-9BA4-42318D20410C}" type="presOf" srcId="{6B214AC8-F765-4318-8B39-12A0B6B88E87}" destId="{FCFC0AC9-E525-4B1F-9A00-D65DD71C0BE1}" srcOrd="0" destOrd="0" presId="urn:microsoft.com/office/officeart/2008/layout/LinedList"/>
    <dgm:cxn modelId="{D60466DC-26E8-4FA3-860F-6549EDACDB8D}" srcId="{F755F49D-97F2-4EE3-B306-D6572B3CFF55}" destId="{DFE70996-DBAF-48DC-BC8A-696C5D22AB3B}" srcOrd="2" destOrd="0" parTransId="{6C1D26BA-F724-44D4-BAB2-8A8D33804F26}" sibTransId="{77FD57B2-257D-4F3B-87AC-9C294B6A4CCB}"/>
    <dgm:cxn modelId="{C8C879A9-EA76-4493-9D1E-DC7FD0FE22C5}" srcId="{3494AF0C-649E-4779-B127-714FA9113085}" destId="{E6E3F9BB-9D0B-49E5-AA3A-0E32FE7E1CC5}" srcOrd="1" destOrd="0" parTransId="{6B713D82-ECD9-4477-9058-D2CE25258F40}" sibTransId="{858F079C-DD6B-409A-85E7-620BE2FE6DDF}"/>
    <dgm:cxn modelId="{6EE1BFC5-326C-437A-9BF6-BF035F9F587B}" srcId="{6B214AC8-F765-4318-8B39-12A0B6B88E87}" destId="{F755F49D-97F2-4EE3-B306-D6572B3CFF55}" srcOrd="0" destOrd="0" parTransId="{F7CC8795-56F3-44BD-9EEE-9DB5BCA83476}" sibTransId="{60C4E71B-8498-4AEE-9239-DCFCA337D93E}"/>
    <dgm:cxn modelId="{852C0C2C-F14A-46C2-8D7F-CD2DEDF5F975}" srcId="{3494AF0C-649E-4779-B127-714FA9113085}" destId="{2EC56884-C1C6-4E4D-9D9B-939D9FAF07E9}" srcOrd="2" destOrd="0" parTransId="{E2ABC2C3-3A5D-4BE5-AF58-FED06DF94E32}" sibTransId="{0BDDD5AF-5562-4E6F-AE38-8F8D0F28F205}"/>
    <dgm:cxn modelId="{3FEDB0AC-7140-4639-B78E-703ABC459E92}" type="presOf" srcId="{8F662EF9-3B79-40A4-811B-E0401C8DF23B}" destId="{9894BC6C-8A87-4D2D-B40A-C3DFAA8F0530}" srcOrd="0" destOrd="0" presId="urn:microsoft.com/office/officeart/2008/layout/LinedList"/>
    <dgm:cxn modelId="{DEA44F48-8D84-4962-9C41-6E47C7ABF793}" type="presOf" srcId="{894CE4A2-E359-4A72-826C-2829A9CE8C8D}" destId="{ABB1DD97-3558-4B14-BDE2-D6DC96EA895B}" srcOrd="0" destOrd="0" presId="urn:microsoft.com/office/officeart/2008/layout/LinedList"/>
    <dgm:cxn modelId="{AFE1C9B6-3908-4180-808D-73EF0674B1BF}" srcId="{F755F49D-97F2-4EE3-B306-D6572B3CFF55}" destId="{848D5343-C0B9-42FD-8404-095680B7D584}" srcOrd="0" destOrd="0" parTransId="{22412C69-AAAA-4875-961B-F2BE385809AC}" sibTransId="{FEFA1D29-FF40-4F30-9AC9-9E5BDD27A582}"/>
    <dgm:cxn modelId="{215701F9-D9C7-4859-AC13-E9B63E10467B}" srcId="{848D5343-C0B9-42FD-8404-095680B7D584}" destId="{855830C8-2610-4280-AF7D-C0B7EAD28D59}" srcOrd="2" destOrd="0" parTransId="{4E588871-831D-4151-9413-EC8674C5DB91}" sibTransId="{24E458F8-BCB9-4AE7-A915-195D0000C348}"/>
    <dgm:cxn modelId="{5FE13253-AB91-4D89-9714-C6A5C75B5AA7}" type="presOf" srcId="{855830C8-2610-4280-AF7D-C0B7EAD28D59}" destId="{636FF960-4910-4E92-9C09-D69BE0F42ED9}" srcOrd="0" destOrd="0" presId="urn:microsoft.com/office/officeart/2008/layout/LinedList"/>
    <dgm:cxn modelId="{A347DF7D-84AA-43B5-B48C-4562346C5F74}" srcId="{DFE70996-DBAF-48DC-BC8A-696C5D22AB3B}" destId="{23250451-C767-4A73-AB4B-6237E385E969}" srcOrd="0" destOrd="0" parTransId="{9F49D92C-FEA5-4B4C-AE45-2962097D1E6A}" sibTransId="{25054FD4-7455-40B1-AFD6-363114D069BD}"/>
    <dgm:cxn modelId="{C9807041-DC5A-4FF9-8258-D89B5497F98A}" type="presOf" srcId="{E7918322-D018-427B-832B-51A176C318F9}" destId="{23744E32-7270-4699-B281-08F962E6E32B}" srcOrd="0" destOrd="0" presId="urn:microsoft.com/office/officeart/2008/layout/LinedList"/>
    <dgm:cxn modelId="{7DD1F687-5F94-4AD8-9563-4C27AD1125B5}" type="presOf" srcId="{23250451-C767-4A73-AB4B-6237E385E969}" destId="{3185F5C9-54B2-433E-AD24-52BD781C32DD}" srcOrd="0" destOrd="0" presId="urn:microsoft.com/office/officeart/2008/layout/LinedList"/>
    <dgm:cxn modelId="{EED74446-D430-41FB-BA8F-C04084ACE6B4}" type="presOf" srcId="{E6E3F9BB-9D0B-49E5-AA3A-0E32FE7E1CC5}" destId="{F3E77A6D-3FBF-48AB-98BA-34705C75DBE1}" srcOrd="0" destOrd="0" presId="urn:microsoft.com/office/officeart/2008/layout/LinedList"/>
    <dgm:cxn modelId="{40A6BD93-7B73-4B3D-BB6E-6C83174506D9}" type="presOf" srcId="{B81A0268-24FC-41D0-A12B-90F2F30D9C57}" destId="{9F197980-1136-462E-8469-2C6502945469}" srcOrd="0" destOrd="0" presId="urn:microsoft.com/office/officeart/2008/layout/LinedList"/>
    <dgm:cxn modelId="{1FE01465-096E-4498-8342-F021D957B7D8}" srcId="{DFE70996-DBAF-48DC-BC8A-696C5D22AB3B}" destId="{E7918322-D018-427B-832B-51A176C318F9}" srcOrd="1" destOrd="0" parTransId="{90A0D51F-E4DE-48AD-9E1D-3B8E8E3FA11E}" sibTransId="{A4261D16-6B68-4FEB-9773-94FEF018115F}"/>
    <dgm:cxn modelId="{D4A5C690-403E-47DB-A415-F6193B31B707}" type="presOf" srcId="{2EC56884-C1C6-4E4D-9D9B-939D9FAF07E9}" destId="{5CC59D32-8B1F-44EA-8A71-EE8F25C903ED}" srcOrd="0" destOrd="0" presId="urn:microsoft.com/office/officeart/2008/layout/LinedList"/>
    <dgm:cxn modelId="{93FF54DB-946A-4B63-A1FA-DB8D11D8C6AB}" srcId="{848D5343-C0B9-42FD-8404-095680B7D584}" destId="{8F662EF9-3B79-40A4-811B-E0401C8DF23B}" srcOrd="1" destOrd="0" parTransId="{9D077229-2E1A-40EE-9720-D029D8518C00}" sibTransId="{CB68725D-0268-4E76-8EE3-29E7C9E35A86}"/>
    <dgm:cxn modelId="{2CE4F5A6-770C-49E9-ACA6-620C4A707B37}" srcId="{DFE70996-DBAF-48DC-BC8A-696C5D22AB3B}" destId="{B81A0268-24FC-41D0-A12B-90F2F30D9C57}" srcOrd="2" destOrd="0" parTransId="{ED2B1B2A-7B80-435E-B6EB-78D36019C185}" sibTransId="{26407F9C-B947-4FFC-AA8A-9A10D49EF9E7}"/>
    <dgm:cxn modelId="{7EE79C8F-0D09-46EA-A4E7-962C22918425}" type="presOf" srcId="{DFE70996-DBAF-48DC-BC8A-696C5D22AB3B}" destId="{3ABCF237-36CD-4353-862A-9BF9621522FC}" srcOrd="0" destOrd="0" presId="urn:microsoft.com/office/officeart/2008/layout/LinedList"/>
    <dgm:cxn modelId="{18C35D1A-E07C-44E5-91E9-F9DAF80DF1BE}" type="presOf" srcId="{3494AF0C-649E-4779-B127-714FA9113085}" destId="{DEEF89EB-AF44-47B7-A7B6-AEC76529A59F}" srcOrd="0" destOrd="0" presId="urn:microsoft.com/office/officeart/2008/layout/LinedList"/>
    <dgm:cxn modelId="{C5A234EB-5A90-46F6-A25F-BB615CA45F3A}" srcId="{848D5343-C0B9-42FD-8404-095680B7D584}" destId="{1F055AEF-E14A-441F-AC0B-3ACCDA7BFA65}" srcOrd="0" destOrd="0" parTransId="{82CF3E4A-E406-488A-8964-9FB02F4986E0}" sibTransId="{79277375-0F86-4D8B-B7B3-602D91506456}"/>
    <dgm:cxn modelId="{7CF2BD74-E6B3-4549-B1EB-78EE1E10FE73}" type="presOf" srcId="{F755F49D-97F2-4EE3-B306-D6572B3CFF55}" destId="{CB57CAF8-8F49-4A43-AFDE-2DC0B694B44C}" srcOrd="0" destOrd="0" presId="urn:microsoft.com/office/officeart/2008/layout/LinedList"/>
    <dgm:cxn modelId="{4058E12D-F427-4089-A552-4603C1F8D063}" type="presOf" srcId="{848D5343-C0B9-42FD-8404-095680B7D584}" destId="{74F651E4-DFC8-492C-A599-636C7541BB01}" srcOrd="0" destOrd="0" presId="urn:microsoft.com/office/officeart/2008/layout/LinedList"/>
    <dgm:cxn modelId="{2ED55DE4-98F7-46C1-81CC-B1D23BAB0EA5}" srcId="{3494AF0C-649E-4779-B127-714FA9113085}" destId="{894CE4A2-E359-4A72-826C-2829A9CE8C8D}" srcOrd="0" destOrd="0" parTransId="{5618764F-C4F6-45E1-93F2-247318A99E31}" sibTransId="{3D5BE5A4-E72A-4632-A572-EB0AF152119A}"/>
    <dgm:cxn modelId="{0538130A-D5C6-42A8-AEBC-B2FCEEF0CD11}" srcId="{F755F49D-97F2-4EE3-B306-D6572B3CFF55}" destId="{3494AF0C-649E-4779-B127-714FA9113085}" srcOrd="1" destOrd="0" parTransId="{7328E3E0-9CEF-4D84-B3BD-FB0B98F8B715}" sibTransId="{2D756A39-E8A4-478E-B1A3-E8DEE214AE17}"/>
    <dgm:cxn modelId="{834599E2-334B-41FD-89A1-64C4631624E7}" type="presOf" srcId="{1F055AEF-E14A-441F-AC0B-3ACCDA7BFA65}" destId="{F16CCD3B-2894-4186-8CB0-DDDB492FC117}" srcOrd="0" destOrd="0" presId="urn:microsoft.com/office/officeart/2008/layout/LinedList"/>
    <dgm:cxn modelId="{FCBB29FC-A70D-4CBF-A709-B3F1F600F1F0}" type="presParOf" srcId="{FCFC0AC9-E525-4B1F-9A00-D65DD71C0BE1}" destId="{F707D917-BE29-4590-81F0-849B1A93CBA1}" srcOrd="0" destOrd="0" presId="urn:microsoft.com/office/officeart/2008/layout/LinedList"/>
    <dgm:cxn modelId="{BAA01707-E230-4C74-810B-CE6BF76466CE}" type="presParOf" srcId="{FCFC0AC9-E525-4B1F-9A00-D65DD71C0BE1}" destId="{DCE9447D-A3FC-4C83-8830-F2C475FEEF98}" srcOrd="1" destOrd="0" presId="urn:microsoft.com/office/officeart/2008/layout/LinedList"/>
    <dgm:cxn modelId="{5BF6FE19-BB7F-4D61-B800-567D936F67FC}" type="presParOf" srcId="{DCE9447D-A3FC-4C83-8830-F2C475FEEF98}" destId="{CB57CAF8-8F49-4A43-AFDE-2DC0B694B44C}" srcOrd="0" destOrd="0" presId="urn:microsoft.com/office/officeart/2008/layout/LinedList"/>
    <dgm:cxn modelId="{61C731FA-0FC5-4980-8CCC-757614ECAF3D}" type="presParOf" srcId="{DCE9447D-A3FC-4C83-8830-F2C475FEEF98}" destId="{722F916A-0C54-447B-A8AD-CD6AC076B5C9}" srcOrd="1" destOrd="0" presId="urn:microsoft.com/office/officeart/2008/layout/LinedList"/>
    <dgm:cxn modelId="{672404D2-7F10-44ED-93EB-CE18155B89FC}" type="presParOf" srcId="{722F916A-0C54-447B-A8AD-CD6AC076B5C9}" destId="{2451CD2C-AE22-4905-B471-D233697AE487}" srcOrd="0" destOrd="0" presId="urn:microsoft.com/office/officeart/2008/layout/LinedList"/>
    <dgm:cxn modelId="{02727FB4-02AE-4999-AC84-1658D4394B78}" type="presParOf" srcId="{722F916A-0C54-447B-A8AD-CD6AC076B5C9}" destId="{527BAED0-25BD-4620-9774-5E9EB4136020}" srcOrd="1" destOrd="0" presId="urn:microsoft.com/office/officeart/2008/layout/LinedList"/>
    <dgm:cxn modelId="{AA52B733-5039-4E81-9A2F-E7E157AF24CE}" type="presParOf" srcId="{527BAED0-25BD-4620-9774-5E9EB4136020}" destId="{C42162F4-E94D-405A-9BA2-23C9CE7C8BB3}" srcOrd="0" destOrd="0" presId="urn:microsoft.com/office/officeart/2008/layout/LinedList"/>
    <dgm:cxn modelId="{768A1284-0029-47F0-8983-FC6DB8B0E8E6}" type="presParOf" srcId="{527BAED0-25BD-4620-9774-5E9EB4136020}" destId="{74F651E4-DFC8-492C-A599-636C7541BB01}" srcOrd="1" destOrd="0" presId="urn:microsoft.com/office/officeart/2008/layout/LinedList"/>
    <dgm:cxn modelId="{C235B5FA-A7F3-4136-B32D-B6368C7C0D1A}" type="presParOf" srcId="{527BAED0-25BD-4620-9774-5E9EB4136020}" destId="{48DB54E9-AA24-4C36-809E-3DFF95A57511}" srcOrd="2" destOrd="0" presId="urn:microsoft.com/office/officeart/2008/layout/LinedList"/>
    <dgm:cxn modelId="{773DD032-7F89-46CA-9146-930C19030A41}" type="presParOf" srcId="{48DB54E9-AA24-4C36-809E-3DFF95A57511}" destId="{0D8B8DC4-57AC-44B8-9A88-EDFBCFDBC109}" srcOrd="0" destOrd="0" presId="urn:microsoft.com/office/officeart/2008/layout/LinedList"/>
    <dgm:cxn modelId="{F476BF10-7213-4E30-AA98-6126CCA9188E}" type="presParOf" srcId="{0D8B8DC4-57AC-44B8-9A88-EDFBCFDBC109}" destId="{D04B2B2A-1B6D-444F-8353-6CD7BB45EAFD}" srcOrd="0" destOrd="0" presId="urn:microsoft.com/office/officeart/2008/layout/LinedList"/>
    <dgm:cxn modelId="{FA1D3261-582F-46F7-8430-2E5B76AA68B7}" type="presParOf" srcId="{0D8B8DC4-57AC-44B8-9A88-EDFBCFDBC109}" destId="{F16CCD3B-2894-4186-8CB0-DDDB492FC117}" srcOrd="1" destOrd="0" presId="urn:microsoft.com/office/officeart/2008/layout/LinedList"/>
    <dgm:cxn modelId="{C823232C-D921-43D8-A436-2DC46CFE6F9D}" type="presParOf" srcId="{0D8B8DC4-57AC-44B8-9A88-EDFBCFDBC109}" destId="{0AEBFC70-4858-4CE0-BA12-DDC0383935AE}" srcOrd="2" destOrd="0" presId="urn:microsoft.com/office/officeart/2008/layout/LinedList"/>
    <dgm:cxn modelId="{625AFEA8-C627-46D7-9A44-A6308B4CEF09}" type="presParOf" srcId="{48DB54E9-AA24-4C36-809E-3DFF95A57511}" destId="{7B1FEF6F-29C3-409E-99C5-E17F848FBFFE}" srcOrd="1" destOrd="0" presId="urn:microsoft.com/office/officeart/2008/layout/LinedList"/>
    <dgm:cxn modelId="{2A9DDE75-072D-4481-B8F7-AC7EBD9ACD2B}" type="presParOf" srcId="{48DB54E9-AA24-4C36-809E-3DFF95A57511}" destId="{E65D6EF0-492A-4739-8E12-F824CAB116CA}" srcOrd="2" destOrd="0" presId="urn:microsoft.com/office/officeart/2008/layout/LinedList"/>
    <dgm:cxn modelId="{BAE1E479-6D5F-42D5-BD29-D99E4AB4276A}" type="presParOf" srcId="{E65D6EF0-492A-4739-8E12-F824CAB116CA}" destId="{34FA4D2E-F163-43CE-BC6D-A2CCA75A0315}" srcOrd="0" destOrd="0" presId="urn:microsoft.com/office/officeart/2008/layout/LinedList"/>
    <dgm:cxn modelId="{E55A2D90-9FD7-4379-A6E8-2F1BDC26F10A}" type="presParOf" srcId="{E65D6EF0-492A-4739-8E12-F824CAB116CA}" destId="{9894BC6C-8A87-4D2D-B40A-C3DFAA8F0530}" srcOrd="1" destOrd="0" presId="urn:microsoft.com/office/officeart/2008/layout/LinedList"/>
    <dgm:cxn modelId="{9530421C-D54E-494F-BBDA-9A14290CEEBC}" type="presParOf" srcId="{E65D6EF0-492A-4739-8E12-F824CAB116CA}" destId="{072B62AF-29C0-4F4C-9B22-295082F7BD8B}" srcOrd="2" destOrd="0" presId="urn:microsoft.com/office/officeart/2008/layout/LinedList"/>
    <dgm:cxn modelId="{5F21171B-F945-4791-A898-327118D026CF}" type="presParOf" srcId="{48DB54E9-AA24-4C36-809E-3DFF95A57511}" destId="{37878112-588C-4D86-A273-4A89F8865A3E}" srcOrd="3" destOrd="0" presId="urn:microsoft.com/office/officeart/2008/layout/LinedList"/>
    <dgm:cxn modelId="{86C22174-925D-4BC5-B861-6EB247901EF1}" type="presParOf" srcId="{48DB54E9-AA24-4C36-809E-3DFF95A57511}" destId="{12C09A99-BC35-4BC1-B90C-B1C4B5296826}" srcOrd="4" destOrd="0" presId="urn:microsoft.com/office/officeart/2008/layout/LinedList"/>
    <dgm:cxn modelId="{EE7049AE-FCF3-4381-BD98-853B05D788B0}" type="presParOf" srcId="{12C09A99-BC35-4BC1-B90C-B1C4B5296826}" destId="{2D3791A7-FE5F-48ED-AC57-EF5E593864BF}" srcOrd="0" destOrd="0" presId="urn:microsoft.com/office/officeart/2008/layout/LinedList"/>
    <dgm:cxn modelId="{40AA51DD-A200-4FE5-943F-D3119D713284}" type="presParOf" srcId="{12C09A99-BC35-4BC1-B90C-B1C4B5296826}" destId="{636FF960-4910-4E92-9C09-D69BE0F42ED9}" srcOrd="1" destOrd="0" presId="urn:microsoft.com/office/officeart/2008/layout/LinedList"/>
    <dgm:cxn modelId="{7F30335A-6409-426B-A252-0C15BBD20F45}" type="presParOf" srcId="{12C09A99-BC35-4BC1-B90C-B1C4B5296826}" destId="{493B5B0A-A6B9-4D58-9D43-713C15629EA1}" srcOrd="2" destOrd="0" presId="urn:microsoft.com/office/officeart/2008/layout/LinedList"/>
    <dgm:cxn modelId="{99204ACD-7A0E-4ACE-8BDD-8029B0D81ACA}" type="presParOf" srcId="{722F916A-0C54-447B-A8AD-CD6AC076B5C9}" destId="{58902BD4-0442-4E92-89A2-816C6CBF7738}" srcOrd="2" destOrd="0" presId="urn:microsoft.com/office/officeart/2008/layout/LinedList"/>
    <dgm:cxn modelId="{E3F2C155-A8A4-4BFE-AD13-0C99F735FFA7}" type="presParOf" srcId="{722F916A-0C54-447B-A8AD-CD6AC076B5C9}" destId="{2A111003-EB17-45F0-9B12-12ED8B359AAF}" srcOrd="3" destOrd="0" presId="urn:microsoft.com/office/officeart/2008/layout/LinedList"/>
    <dgm:cxn modelId="{393EBA76-3050-44C8-A290-1DEA0ECF982E}" type="presParOf" srcId="{722F916A-0C54-447B-A8AD-CD6AC076B5C9}" destId="{69186FD3-469B-4FB2-B75E-EBDE05A8D4E3}" srcOrd="4" destOrd="0" presId="urn:microsoft.com/office/officeart/2008/layout/LinedList"/>
    <dgm:cxn modelId="{F2A3D5E3-6097-490B-B8F2-D82E14700347}" type="presParOf" srcId="{69186FD3-469B-4FB2-B75E-EBDE05A8D4E3}" destId="{6F064191-2411-44C1-A616-35DE3E09B397}" srcOrd="0" destOrd="0" presId="urn:microsoft.com/office/officeart/2008/layout/LinedList"/>
    <dgm:cxn modelId="{DEBA6F27-42F7-43C7-9E64-B819AA59C6FC}" type="presParOf" srcId="{69186FD3-469B-4FB2-B75E-EBDE05A8D4E3}" destId="{DEEF89EB-AF44-47B7-A7B6-AEC76529A59F}" srcOrd="1" destOrd="0" presId="urn:microsoft.com/office/officeart/2008/layout/LinedList"/>
    <dgm:cxn modelId="{92872E96-9E1E-432D-AC35-AA5AF2F19165}" type="presParOf" srcId="{69186FD3-469B-4FB2-B75E-EBDE05A8D4E3}" destId="{F0B5A7A2-0C54-4B45-934D-51F6C45B4D9A}" srcOrd="2" destOrd="0" presId="urn:microsoft.com/office/officeart/2008/layout/LinedList"/>
    <dgm:cxn modelId="{6D64689A-5DD5-4F8A-AFFB-BE2DE2447A39}" type="presParOf" srcId="{F0B5A7A2-0C54-4B45-934D-51F6C45B4D9A}" destId="{5DD06745-06B3-46C9-9A54-07C9A165055C}" srcOrd="0" destOrd="0" presId="urn:microsoft.com/office/officeart/2008/layout/LinedList"/>
    <dgm:cxn modelId="{7C17E92E-98D6-4509-8230-27AA65606760}" type="presParOf" srcId="{5DD06745-06B3-46C9-9A54-07C9A165055C}" destId="{C96F289B-ABDE-4995-83C4-C1ECA2D0C275}" srcOrd="0" destOrd="0" presId="urn:microsoft.com/office/officeart/2008/layout/LinedList"/>
    <dgm:cxn modelId="{7EEED66F-00C9-4F97-8488-AE537EF4EC8D}" type="presParOf" srcId="{5DD06745-06B3-46C9-9A54-07C9A165055C}" destId="{ABB1DD97-3558-4B14-BDE2-D6DC96EA895B}" srcOrd="1" destOrd="0" presId="urn:microsoft.com/office/officeart/2008/layout/LinedList"/>
    <dgm:cxn modelId="{43AE735A-9DFC-4ED5-A85A-02C9B0D73BE6}" type="presParOf" srcId="{5DD06745-06B3-46C9-9A54-07C9A165055C}" destId="{7520739F-4C96-435F-945D-9D3DAB517F8B}" srcOrd="2" destOrd="0" presId="urn:microsoft.com/office/officeart/2008/layout/LinedList"/>
    <dgm:cxn modelId="{A60CFD61-752F-4726-A38B-9C7E4980FD85}" type="presParOf" srcId="{F0B5A7A2-0C54-4B45-934D-51F6C45B4D9A}" destId="{A4C18A38-7F2E-4463-9CEE-74BB13759299}" srcOrd="1" destOrd="0" presId="urn:microsoft.com/office/officeart/2008/layout/LinedList"/>
    <dgm:cxn modelId="{4A0CB39B-1A84-458F-9D79-33427BD05DDD}" type="presParOf" srcId="{F0B5A7A2-0C54-4B45-934D-51F6C45B4D9A}" destId="{A2FFF30F-1056-4F4D-8972-666FC75BD44C}" srcOrd="2" destOrd="0" presId="urn:microsoft.com/office/officeart/2008/layout/LinedList"/>
    <dgm:cxn modelId="{A246C60E-526B-4B30-8050-5DB4B0A8D0C5}" type="presParOf" srcId="{A2FFF30F-1056-4F4D-8972-666FC75BD44C}" destId="{6E42D5D4-B34F-47C5-BB79-8CD8789A4364}" srcOrd="0" destOrd="0" presId="urn:microsoft.com/office/officeart/2008/layout/LinedList"/>
    <dgm:cxn modelId="{76EA1D81-FC15-4191-8248-18ADC68E01D3}" type="presParOf" srcId="{A2FFF30F-1056-4F4D-8972-666FC75BD44C}" destId="{F3E77A6D-3FBF-48AB-98BA-34705C75DBE1}" srcOrd="1" destOrd="0" presId="urn:microsoft.com/office/officeart/2008/layout/LinedList"/>
    <dgm:cxn modelId="{E089063A-03BA-4110-B354-F3A9017B19C9}" type="presParOf" srcId="{A2FFF30F-1056-4F4D-8972-666FC75BD44C}" destId="{D21AD48D-EEB8-4967-A66D-5065AD3279DF}" srcOrd="2" destOrd="0" presId="urn:microsoft.com/office/officeart/2008/layout/LinedList"/>
    <dgm:cxn modelId="{DE5BA1E1-813A-42E3-AE1B-954B55EB0629}" type="presParOf" srcId="{F0B5A7A2-0C54-4B45-934D-51F6C45B4D9A}" destId="{175C6FE2-6CF4-49F6-B0A1-D7ED5D3C82E8}" srcOrd="3" destOrd="0" presId="urn:microsoft.com/office/officeart/2008/layout/LinedList"/>
    <dgm:cxn modelId="{58539B54-99B1-48A6-9787-528A92D677B5}" type="presParOf" srcId="{F0B5A7A2-0C54-4B45-934D-51F6C45B4D9A}" destId="{E44DD8BA-6EF7-4372-8485-F96DAFB907AE}" srcOrd="4" destOrd="0" presId="urn:microsoft.com/office/officeart/2008/layout/LinedList"/>
    <dgm:cxn modelId="{036D70C6-BBBE-4938-AD3A-A637FAF99EF6}" type="presParOf" srcId="{E44DD8BA-6EF7-4372-8485-F96DAFB907AE}" destId="{23CCF459-42BB-4AB9-8A75-0DF615FE08DD}" srcOrd="0" destOrd="0" presId="urn:microsoft.com/office/officeart/2008/layout/LinedList"/>
    <dgm:cxn modelId="{C6D6EC4E-37F3-4E7D-A057-77AE61E79A24}" type="presParOf" srcId="{E44DD8BA-6EF7-4372-8485-F96DAFB907AE}" destId="{5CC59D32-8B1F-44EA-8A71-EE8F25C903ED}" srcOrd="1" destOrd="0" presId="urn:microsoft.com/office/officeart/2008/layout/LinedList"/>
    <dgm:cxn modelId="{C1CA67D6-7E67-4701-8D1E-A85E06A97EDD}" type="presParOf" srcId="{E44DD8BA-6EF7-4372-8485-F96DAFB907AE}" destId="{8AF68A7A-BF09-4DDA-B019-80C15672CB7F}" srcOrd="2" destOrd="0" presId="urn:microsoft.com/office/officeart/2008/layout/LinedList"/>
    <dgm:cxn modelId="{4B0CCD6F-9434-4002-A61F-A627325B9144}" type="presParOf" srcId="{722F916A-0C54-447B-A8AD-CD6AC076B5C9}" destId="{E5CE4D27-205C-4E4B-B8C4-BAD25ED986DB}" srcOrd="5" destOrd="0" presId="urn:microsoft.com/office/officeart/2008/layout/LinedList"/>
    <dgm:cxn modelId="{6E742C2E-92D0-4596-B881-615F0EF43D27}" type="presParOf" srcId="{722F916A-0C54-447B-A8AD-CD6AC076B5C9}" destId="{415EA7F8-C19C-42B7-BB1B-60F28F00318A}" srcOrd="6" destOrd="0" presId="urn:microsoft.com/office/officeart/2008/layout/LinedList"/>
    <dgm:cxn modelId="{72CBF5BB-8AF1-4018-99D0-3CE25D4946C7}" type="presParOf" srcId="{722F916A-0C54-447B-A8AD-CD6AC076B5C9}" destId="{81640E10-9E19-4494-9BAF-25869F533884}" srcOrd="7" destOrd="0" presId="urn:microsoft.com/office/officeart/2008/layout/LinedList"/>
    <dgm:cxn modelId="{11504DC3-3FFE-4F09-BFDC-C106B9CFC4F4}" type="presParOf" srcId="{81640E10-9E19-4494-9BAF-25869F533884}" destId="{5C0952A0-B9E9-4CDD-9340-6494772D3C8A}" srcOrd="0" destOrd="0" presId="urn:microsoft.com/office/officeart/2008/layout/LinedList"/>
    <dgm:cxn modelId="{D1FA2B72-6B46-4366-B6DA-C232E6C2E43A}" type="presParOf" srcId="{81640E10-9E19-4494-9BAF-25869F533884}" destId="{3ABCF237-36CD-4353-862A-9BF9621522FC}" srcOrd="1" destOrd="0" presId="urn:microsoft.com/office/officeart/2008/layout/LinedList"/>
    <dgm:cxn modelId="{D0450B66-CDFF-48C7-A06E-7C4D6B0E6957}" type="presParOf" srcId="{81640E10-9E19-4494-9BAF-25869F533884}" destId="{A13E7D6A-B57B-4104-B460-EB43AE29CEC0}" srcOrd="2" destOrd="0" presId="urn:microsoft.com/office/officeart/2008/layout/LinedList"/>
    <dgm:cxn modelId="{64AFC4B1-DFE7-4CFF-8B36-363BC00F77DB}" type="presParOf" srcId="{A13E7D6A-B57B-4104-B460-EB43AE29CEC0}" destId="{99620F92-A3C9-471C-A6B8-7DC6C8D9F96B}" srcOrd="0" destOrd="0" presId="urn:microsoft.com/office/officeart/2008/layout/LinedList"/>
    <dgm:cxn modelId="{BDA3BC3F-5A1B-4BF3-AF43-4000E86B0EDC}" type="presParOf" srcId="{99620F92-A3C9-471C-A6B8-7DC6C8D9F96B}" destId="{38766FD5-5B77-4198-A73B-952ED046BE18}" srcOrd="0" destOrd="0" presId="urn:microsoft.com/office/officeart/2008/layout/LinedList"/>
    <dgm:cxn modelId="{9C26D127-79E8-457A-9F1C-593C3F120FF1}" type="presParOf" srcId="{99620F92-A3C9-471C-A6B8-7DC6C8D9F96B}" destId="{3185F5C9-54B2-433E-AD24-52BD781C32DD}" srcOrd="1" destOrd="0" presId="urn:microsoft.com/office/officeart/2008/layout/LinedList"/>
    <dgm:cxn modelId="{EAFDABFB-8ACF-418B-A074-4403F5556A6C}" type="presParOf" srcId="{99620F92-A3C9-471C-A6B8-7DC6C8D9F96B}" destId="{3D7C7CD7-3C2B-4AB5-9875-A4703E374BE9}" srcOrd="2" destOrd="0" presId="urn:microsoft.com/office/officeart/2008/layout/LinedList"/>
    <dgm:cxn modelId="{36D8ADD9-BE2B-4D12-A50A-F287F4238EBE}" type="presParOf" srcId="{A13E7D6A-B57B-4104-B460-EB43AE29CEC0}" destId="{CB60A4FF-FED8-4994-8D6E-2375F9F06F50}" srcOrd="1" destOrd="0" presId="urn:microsoft.com/office/officeart/2008/layout/LinedList"/>
    <dgm:cxn modelId="{62F5267C-6CDE-46BA-9E83-43CA909A2CA4}" type="presParOf" srcId="{A13E7D6A-B57B-4104-B460-EB43AE29CEC0}" destId="{7C29A4B2-8B6D-4169-827C-38A97FC889C7}" srcOrd="2" destOrd="0" presId="urn:microsoft.com/office/officeart/2008/layout/LinedList"/>
    <dgm:cxn modelId="{A5FD722C-041A-4223-9F3F-7B649A512574}" type="presParOf" srcId="{7C29A4B2-8B6D-4169-827C-38A97FC889C7}" destId="{9A279ECA-0CC1-494B-BC83-F34F32774C1E}" srcOrd="0" destOrd="0" presId="urn:microsoft.com/office/officeart/2008/layout/LinedList"/>
    <dgm:cxn modelId="{7073D6EE-2F75-493D-BB3E-46FE5827F950}" type="presParOf" srcId="{7C29A4B2-8B6D-4169-827C-38A97FC889C7}" destId="{23744E32-7270-4699-B281-08F962E6E32B}" srcOrd="1" destOrd="0" presId="urn:microsoft.com/office/officeart/2008/layout/LinedList"/>
    <dgm:cxn modelId="{57170E9D-4599-47D5-966D-D182186DEB6A}" type="presParOf" srcId="{7C29A4B2-8B6D-4169-827C-38A97FC889C7}" destId="{552CA755-A98A-459A-889B-7372B99F622E}" srcOrd="2" destOrd="0" presId="urn:microsoft.com/office/officeart/2008/layout/LinedList"/>
    <dgm:cxn modelId="{ADB51BF1-FA5E-4FA2-8D17-86937EB75AE2}" type="presParOf" srcId="{A13E7D6A-B57B-4104-B460-EB43AE29CEC0}" destId="{06BD3264-F1E3-49D3-80F0-21DDF74397F0}" srcOrd="3" destOrd="0" presId="urn:microsoft.com/office/officeart/2008/layout/LinedList"/>
    <dgm:cxn modelId="{16A057C2-E709-41C7-8DBE-FE70197C4623}" type="presParOf" srcId="{A13E7D6A-B57B-4104-B460-EB43AE29CEC0}" destId="{8BA24553-59DF-4418-B665-0F95CA1BFF33}" srcOrd="4" destOrd="0" presId="urn:microsoft.com/office/officeart/2008/layout/LinedList"/>
    <dgm:cxn modelId="{5CDE28D6-7265-43EB-8809-0B632FD4C5CB}" type="presParOf" srcId="{8BA24553-59DF-4418-B665-0F95CA1BFF33}" destId="{156AE3F5-6A5A-462B-BC9F-1EF543747A5D}" srcOrd="0" destOrd="0" presId="urn:microsoft.com/office/officeart/2008/layout/LinedList"/>
    <dgm:cxn modelId="{22068D31-5385-41A2-9835-C96C7418CFA1}" type="presParOf" srcId="{8BA24553-59DF-4418-B665-0F95CA1BFF33}" destId="{9F197980-1136-462E-8469-2C6502945469}" srcOrd="1" destOrd="0" presId="urn:microsoft.com/office/officeart/2008/layout/LinedList"/>
    <dgm:cxn modelId="{33DCEDA2-F402-4866-95BA-EBA76B61CC90}" type="presParOf" srcId="{8BA24553-59DF-4418-B665-0F95CA1BFF33}" destId="{23DE2407-D373-4A78-A632-6D9CAA7F4E49}" srcOrd="2" destOrd="0" presId="urn:microsoft.com/office/officeart/2008/layout/LinedList"/>
    <dgm:cxn modelId="{EC857C21-E87F-4943-B5F5-4485F9304A79}" type="presParOf" srcId="{722F916A-0C54-447B-A8AD-CD6AC076B5C9}" destId="{078EE098-42DB-4053-BED0-FD7C6A4E74E8}" srcOrd="8" destOrd="0" presId="urn:microsoft.com/office/officeart/2008/layout/LinedList"/>
    <dgm:cxn modelId="{0C4EC7C3-C8AC-4801-9881-705E4E54D11C}" type="presParOf" srcId="{722F916A-0C54-447B-A8AD-CD6AC076B5C9}" destId="{EE5BC0FE-338B-4E18-BDBA-C724EB4AB0FA}" srcOrd="9" destOrd="0" presId="urn:microsoft.com/office/officeart/2008/layout/LinedList"/>
  </dgm:cxnLst>
  <dgm:bg>
    <a:noFill/>
  </dgm:bg>
  <dgm:whole>
    <a:ln>
      <a:solidFill>
        <a:schemeClr val="bg1">
          <a:lumMod val="85000"/>
        </a:schemeClr>
      </a:solidFill>
    </a:ln>
  </dgm:whole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21A07-80C6-431D-878A-A5A5A0755FFA}">
      <dsp:nvSpPr>
        <dsp:cNvPr id="0" name=""/>
        <dsp:cNvSpPr/>
      </dsp:nvSpPr>
      <dsp:spPr>
        <a:xfrm>
          <a:off x="2762" y="1047684"/>
          <a:ext cx="3365697" cy="1346278"/>
        </a:xfrm>
        <a:prstGeom prst="chevron">
          <a:avLst/>
        </a:prstGeom>
        <a:solidFill>
          <a:srgbClr val="59B4B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600" kern="1200" smtClean="0"/>
            <a:t>Ажурирање постојеће мреже</a:t>
          </a:r>
          <a:endParaRPr lang="sr-Latn-RS" sz="2600" kern="1200"/>
        </a:p>
      </dsp:txBody>
      <dsp:txXfrm>
        <a:off x="675901" y="1047684"/>
        <a:ext cx="2019419" cy="1346278"/>
      </dsp:txXfrm>
    </dsp:sp>
    <dsp:sp modelId="{B52606BC-7E88-4AC7-8AC3-2AF5EA0EDDF3}">
      <dsp:nvSpPr>
        <dsp:cNvPr id="0" name=""/>
        <dsp:cNvSpPr/>
      </dsp:nvSpPr>
      <dsp:spPr>
        <a:xfrm>
          <a:off x="3031889" y="1047684"/>
          <a:ext cx="3365697" cy="1346278"/>
        </a:xfrm>
        <a:prstGeom prst="chevron">
          <a:avLst/>
        </a:prstGeom>
        <a:solidFill>
          <a:srgbClr val="39858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600" kern="1200" smtClean="0"/>
            <a:t>Креирање и покретање модела</a:t>
          </a:r>
          <a:endParaRPr lang="sr-Latn-RS" sz="2600" kern="1200"/>
        </a:p>
      </dsp:txBody>
      <dsp:txXfrm>
        <a:off x="3705028" y="1047684"/>
        <a:ext cx="2019419" cy="1346278"/>
      </dsp:txXfrm>
    </dsp:sp>
    <dsp:sp modelId="{AAD3AD4F-0F81-4FC4-92DF-71D246B5FA0B}">
      <dsp:nvSpPr>
        <dsp:cNvPr id="0" name=""/>
        <dsp:cNvSpPr/>
      </dsp:nvSpPr>
      <dsp:spPr>
        <a:xfrm>
          <a:off x="6061017" y="1047684"/>
          <a:ext cx="3365697" cy="1346278"/>
        </a:xfrm>
        <a:prstGeom prst="chevron">
          <a:avLst/>
        </a:prstGeom>
        <a:solidFill>
          <a:schemeClr val="accent1">
            <a:lumMod val="2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600" kern="1200" smtClean="0"/>
            <a:t>Приказ резултата прорачуна</a:t>
          </a:r>
          <a:endParaRPr lang="sr-Latn-RS" sz="2600" kern="1200"/>
        </a:p>
      </dsp:txBody>
      <dsp:txXfrm>
        <a:off x="6734156" y="1047684"/>
        <a:ext cx="2019419" cy="1346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68C00-7A4B-4FAA-9B92-94E99B961D9D}">
      <dsp:nvSpPr>
        <dsp:cNvPr id="0" name=""/>
        <dsp:cNvSpPr/>
      </dsp:nvSpPr>
      <dsp:spPr>
        <a:xfrm>
          <a:off x="143457" y="0"/>
          <a:ext cx="9337780" cy="15606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200" kern="1200" dirty="0" smtClean="0">
              <a:ln/>
              <a:solidFill>
                <a:srgbClr val="B2E555"/>
              </a:solidFill>
            </a:rPr>
            <a:t>Регистровање и обележавање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200" kern="1200" dirty="0" smtClean="0">
              <a:ln/>
              <a:solidFill>
                <a:srgbClr val="B2E555"/>
              </a:solidFill>
            </a:rPr>
            <a:t>(додељивање </a:t>
          </a:r>
          <a:r>
            <a:rPr lang="en-GB" sz="3200" kern="1200" dirty="0" smtClean="0">
              <a:ln/>
              <a:solidFill>
                <a:srgbClr val="B2E555"/>
              </a:solidFill>
            </a:rPr>
            <a:t>ID</a:t>
          </a:r>
          <a:r>
            <a:rPr lang="sr-Cyrl-RS" sz="3200" kern="1200" dirty="0" smtClean="0">
              <a:ln/>
              <a:solidFill>
                <a:srgbClr val="B2E555"/>
              </a:solidFill>
            </a:rPr>
            <a:t> бројева) нових цеви у мрежи</a:t>
          </a:r>
          <a:endParaRPr lang="sr-Cyrl-RS" sz="3200" kern="1200" dirty="0">
            <a:ln/>
            <a:solidFill>
              <a:srgbClr val="B2E555"/>
            </a:solidFill>
          </a:endParaRPr>
        </a:p>
      </dsp:txBody>
      <dsp:txXfrm>
        <a:off x="189167" y="45710"/>
        <a:ext cx="9246360" cy="1469246"/>
      </dsp:txXfrm>
    </dsp:sp>
    <dsp:sp modelId="{668EEE67-EE48-4DDD-A048-8EEE44E30C11}">
      <dsp:nvSpPr>
        <dsp:cNvPr id="0" name=""/>
        <dsp:cNvSpPr/>
      </dsp:nvSpPr>
      <dsp:spPr>
        <a:xfrm rot="5400000">
          <a:off x="4516146" y="1604450"/>
          <a:ext cx="592401" cy="7022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>
            <a:ln>
              <a:noFill/>
            </a:ln>
          </a:endParaRPr>
        </a:p>
      </dsp:txBody>
      <dsp:txXfrm rot="-5400000">
        <a:off x="4601657" y="1659399"/>
        <a:ext cx="421379" cy="414681"/>
      </dsp:txXfrm>
    </dsp:sp>
    <dsp:sp modelId="{DF2CBFD7-9403-4FD4-9584-80F9A6A71EA7}">
      <dsp:nvSpPr>
        <dsp:cNvPr id="0" name=""/>
        <dsp:cNvSpPr/>
      </dsp:nvSpPr>
      <dsp:spPr>
        <a:xfrm>
          <a:off x="143457" y="2350535"/>
          <a:ext cx="9337780" cy="1560666"/>
        </a:xfrm>
        <a:prstGeom prst="roundRect">
          <a:avLst>
            <a:gd name="adj" fmla="val 10000"/>
          </a:avLst>
        </a:prstGeom>
        <a:solidFill>
          <a:srgbClr val="3DA9C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200" kern="1200" smtClean="0">
              <a:ln/>
              <a:solidFill>
                <a:srgbClr val="000000"/>
              </a:solidFill>
            </a:rPr>
            <a:t>Креирање хидрауличких чворова формираних новим деловима цевовода</a:t>
          </a:r>
          <a:endParaRPr lang="en-US" sz="3200" kern="1200">
            <a:ln/>
            <a:solidFill>
              <a:srgbClr val="000000"/>
            </a:solidFill>
          </a:endParaRPr>
        </a:p>
      </dsp:txBody>
      <dsp:txXfrm>
        <a:off x="189167" y="2396245"/>
        <a:ext cx="9246360" cy="1469246"/>
      </dsp:txXfrm>
    </dsp:sp>
    <dsp:sp modelId="{6EAF1CC0-EA4A-4031-B80F-2A503E5C450E}">
      <dsp:nvSpPr>
        <dsp:cNvPr id="0" name=""/>
        <dsp:cNvSpPr/>
      </dsp:nvSpPr>
      <dsp:spPr>
        <a:xfrm rot="5400000">
          <a:off x="4519722" y="3950218"/>
          <a:ext cx="585249" cy="7022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880000"/>
            <a:satOff val="-10001"/>
            <a:lumOff val="12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>
            <a:ln>
              <a:noFill/>
            </a:ln>
          </a:endParaRPr>
        </a:p>
      </dsp:txBody>
      <dsp:txXfrm rot="-5400000">
        <a:off x="4601658" y="4008743"/>
        <a:ext cx="421379" cy="409674"/>
      </dsp:txXfrm>
    </dsp:sp>
    <dsp:sp modelId="{94256500-A69E-4F7B-BE08-4CEEBD847EB5}">
      <dsp:nvSpPr>
        <dsp:cNvPr id="0" name=""/>
        <dsp:cNvSpPr/>
      </dsp:nvSpPr>
      <dsp:spPr>
        <a:xfrm>
          <a:off x="143457" y="4691534"/>
          <a:ext cx="9337780" cy="1560666"/>
        </a:xfrm>
        <a:prstGeom prst="roundRect">
          <a:avLst>
            <a:gd name="adj" fmla="val 10000"/>
          </a:avLst>
        </a:prstGeom>
        <a:solidFill>
          <a:schemeClr val="accent2">
            <a:hueOff val="-4800000"/>
            <a:satOff val="-16668"/>
            <a:lumOff val="2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200" kern="1200" dirty="0" smtClean="0">
              <a:ln/>
              <a:solidFill>
                <a:srgbClr val="000000"/>
              </a:solidFill>
            </a:rPr>
            <a:t>Додела идентификационих бројева чворовима</a:t>
          </a:r>
          <a:endParaRPr lang="en-US" sz="3200" kern="1200" dirty="0">
            <a:ln/>
            <a:solidFill>
              <a:srgbClr val="000000"/>
            </a:solidFill>
          </a:endParaRPr>
        </a:p>
      </dsp:txBody>
      <dsp:txXfrm>
        <a:off x="189167" y="4737244"/>
        <a:ext cx="9246360" cy="1469246"/>
      </dsp:txXfrm>
    </dsp:sp>
    <dsp:sp modelId="{B8FD924A-F93C-4661-9579-B13FD38CF7E6}">
      <dsp:nvSpPr>
        <dsp:cNvPr id="0" name=""/>
        <dsp:cNvSpPr/>
      </dsp:nvSpPr>
      <dsp:spPr>
        <a:xfrm rot="5400000">
          <a:off x="4519722" y="6291218"/>
          <a:ext cx="585249" cy="7022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5760000"/>
            <a:satOff val="-20001"/>
            <a:lumOff val="24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>
            <a:ln>
              <a:noFill/>
            </a:ln>
          </a:endParaRPr>
        </a:p>
      </dsp:txBody>
      <dsp:txXfrm rot="-5400000">
        <a:off x="4601658" y="6349743"/>
        <a:ext cx="421379" cy="409674"/>
      </dsp:txXfrm>
    </dsp:sp>
    <dsp:sp modelId="{29F73B1C-FEE9-44E2-80D2-882887051239}">
      <dsp:nvSpPr>
        <dsp:cNvPr id="0" name=""/>
        <dsp:cNvSpPr/>
      </dsp:nvSpPr>
      <dsp:spPr>
        <a:xfrm>
          <a:off x="143457" y="7032534"/>
          <a:ext cx="9337780" cy="1560666"/>
        </a:xfrm>
        <a:prstGeom prst="roundRect">
          <a:avLst>
            <a:gd name="adj" fmla="val 10000"/>
          </a:avLst>
        </a:prstGeom>
        <a:solidFill>
          <a:schemeClr val="accent2">
            <a:hueOff val="-7200000"/>
            <a:satOff val="-25001"/>
            <a:lumOff val="3000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200" kern="1200" smtClean="0">
              <a:ln/>
              <a:solidFill>
                <a:srgbClr val="000000"/>
              </a:solidFill>
            </a:rPr>
            <a:t>Додела одговарајућих чворова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200" kern="1200" smtClean="0">
              <a:ln/>
              <a:solidFill>
                <a:srgbClr val="000000"/>
              </a:solidFill>
            </a:rPr>
            <a:t> (почетних и крајњих) цевоводима</a:t>
          </a:r>
          <a:endParaRPr lang="en-US" sz="3200" kern="1200">
            <a:ln/>
            <a:solidFill>
              <a:srgbClr val="000000"/>
            </a:solidFill>
          </a:endParaRPr>
        </a:p>
      </dsp:txBody>
      <dsp:txXfrm>
        <a:off x="189167" y="7078244"/>
        <a:ext cx="9246360" cy="1469246"/>
      </dsp:txXfrm>
    </dsp:sp>
    <dsp:sp modelId="{B2F8545A-50D5-4297-A57B-EB1BED014F0C}">
      <dsp:nvSpPr>
        <dsp:cNvPr id="0" name=""/>
        <dsp:cNvSpPr/>
      </dsp:nvSpPr>
      <dsp:spPr>
        <a:xfrm rot="5400000">
          <a:off x="4519722" y="8632217"/>
          <a:ext cx="585249" cy="7022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640000"/>
            <a:satOff val="-30002"/>
            <a:lumOff val="3600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>
            <a:ln>
              <a:noFill/>
            </a:ln>
          </a:endParaRPr>
        </a:p>
      </dsp:txBody>
      <dsp:txXfrm rot="-5400000">
        <a:off x="4601658" y="8690742"/>
        <a:ext cx="421379" cy="409674"/>
      </dsp:txXfrm>
    </dsp:sp>
    <dsp:sp modelId="{AF5A9AC3-6265-4E43-8C32-569D3F2A45F9}">
      <dsp:nvSpPr>
        <dsp:cNvPr id="0" name=""/>
        <dsp:cNvSpPr/>
      </dsp:nvSpPr>
      <dsp:spPr>
        <a:xfrm>
          <a:off x="143457" y="9373534"/>
          <a:ext cx="9337780" cy="1560666"/>
        </a:xfrm>
        <a:prstGeom prst="roundRect">
          <a:avLst>
            <a:gd name="adj" fmla="val 10000"/>
          </a:avLst>
        </a:prstGeom>
        <a:solidFill>
          <a:schemeClr val="accent2">
            <a:hueOff val="-9600000"/>
            <a:satOff val="-33335"/>
            <a:lumOff val="4000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200" kern="1200" smtClean="0">
              <a:ln/>
              <a:solidFill>
                <a:srgbClr val="000000"/>
              </a:solidFill>
            </a:rPr>
            <a:t>Препознавање и означавање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200" kern="1200" smtClean="0">
              <a:ln/>
              <a:solidFill>
                <a:srgbClr val="000000"/>
              </a:solidFill>
            </a:rPr>
            <a:t>нових пумпи у систему</a:t>
          </a:r>
          <a:endParaRPr lang="en-US" sz="3200" kern="1200">
            <a:ln/>
            <a:solidFill>
              <a:srgbClr val="000000"/>
            </a:solidFill>
          </a:endParaRPr>
        </a:p>
      </dsp:txBody>
      <dsp:txXfrm>
        <a:off x="189167" y="9419244"/>
        <a:ext cx="9246360" cy="1469246"/>
      </dsp:txXfrm>
    </dsp:sp>
    <dsp:sp modelId="{BBA924C6-6C9F-448D-963B-86357BA7577F}">
      <dsp:nvSpPr>
        <dsp:cNvPr id="0" name=""/>
        <dsp:cNvSpPr/>
      </dsp:nvSpPr>
      <dsp:spPr>
        <a:xfrm rot="5400000">
          <a:off x="4519722" y="10973217"/>
          <a:ext cx="585249" cy="7022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1520000"/>
            <a:satOff val="-40002"/>
            <a:lumOff val="4800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>
            <a:ln>
              <a:noFill/>
            </a:ln>
          </a:endParaRPr>
        </a:p>
      </dsp:txBody>
      <dsp:txXfrm rot="-5400000">
        <a:off x="4601658" y="11031742"/>
        <a:ext cx="421379" cy="409674"/>
      </dsp:txXfrm>
    </dsp:sp>
    <dsp:sp modelId="{AD733D6D-83E9-40B7-AFCD-79A3DC0CC4E6}">
      <dsp:nvSpPr>
        <dsp:cNvPr id="0" name=""/>
        <dsp:cNvSpPr/>
      </dsp:nvSpPr>
      <dsp:spPr>
        <a:xfrm>
          <a:off x="143457" y="11714534"/>
          <a:ext cx="9337780" cy="1560666"/>
        </a:xfrm>
        <a:prstGeom prst="roundRect">
          <a:avLst>
            <a:gd name="adj" fmla="val 10000"/>
          </a:avLst>
        </a:prstGeom>
        <a:solidFill>
          <a:schemeClr val="accent2">
            <a:hueOff val="-12000000"/>
            <a:satOff val="-41669"/>
            <a:lumOff val="5000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200" kern="1200" smtClean="0">
              <a:ln/>
              <a:solidFill>
                <a:srgbClr val="000000"/>
              </a:solidFill>
            </a:rPr>
            <a:t>Нумерација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200" kern="1200" smtClean="0">
              <a:ln/>
              <a:solidFill>
                <a:srgbClr val="000000"/>
              </a:solidFill>
            </a:rPr>
            <a:t>нових мерних места и прикључних тачака</a:t>
          </a:r>
          <a:endParaRPr lang="en-US" sz="3200" kern="1200">
            <a:ln/>
            <a:solidFill>
              <a:srgbClr val="000000"/>
            </a:solidFill>
          </a:endParaRPr>
        </a:p>
      </dsp:txBody>
      <dsp:txXfrm>
        <a:off x="189167" y="11760244"/>
        <a:ext cx="9246360" cy="1469246"/>
      </dsp:txXfrm>
    </dsp:sp>
    <dsp:sp modelId="{3A8AF8F8-F681-4D71-A3BC-A67C4CD8B476}">
      <dsp:nvSpPr>
        <dsp:cNvPr id="0" name=""/>
        <dsp:cNvSpPr/>
      </dsp:nvSpPr>
      <dsp:spPr>
        <a:xfrm rot="5400000">
          <a:off x="4519722" y="13314217"/>
          <a:ext cx="585249" cy="7022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400000"/>
            <a:satOff val="-50003"/>
            <a:lumOff val="6000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>
            <a:ln>
              <a:noFill/>
            </a:ln>
          </a:endParaRPr>
        </a:p>
      </dsp:txBody>
      <dsp:txXfrm rot="-5400000">
        <a:off x="4601658" y="13372742"/>
        <a:ext cx="421379" cy="409674"/>
      </dsp:txXfrm>
    </dsp:sp>
    <dsp:sp modelId="{7907B82A-6D4E-4A6E-8A0A-8658D15BE807}">
      <dsp:nvSpPr>
        <dsp:cNvPr id="0" name=""/>
        <dsp:cNvSpPr/>
      </dsp:nvSpPr>
      <dsp:spPr>
        <a:xfrm>
          <a:off x="143457" y="14055534"/>
          <a:ext cx="9337780" cy="1560666"/>
        </a:xfrm>
        <a:prstGeom prst="roundRect">
          <a:avLst>
            <a:gd name="adj" fmla="val 10000"/>
          </a:avLst>
        </a:prstGeom>
        <a:solidFill>
          <a:schemeClr val="accent2">
            <a:hueOff val="-14400000"/>
            <a:satOff val="-50003"/>
            <a:lumOff val="6000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200" kern="1200" smtClean="0">
              <a:ln/>
              <a:solidFill>
                <a:srgbClr val="000000"/>
              </a:solidFill>
            </a:rPr>
            <a:t>Додељивање најближих  хидрауличких чворова новим мерним местима, односно прикључним тачакама</a:t>
          </a:r>
          <a:endParaRPr lang="en-US" sz="3200" kern="1200">
            <a:ln/>
            <a:solidFill>
              <a:srgbClr val="000000"/>
            </a:solidFill>
          </a:endParaRPr>
        </a:p>
      </dsp:txBody>
      <dsp:txXfrm>
        <a:off x="189167" y="14101244"/>
        <a:ext cx="9246360" cy="14692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7D917-BE29-4590-81F0-849B1A93CBA1}">
      <dsp:nvSpPr>
        <dsp:cNvPr id="0" name=""/>
        <dsp:cNvSpPr/>
      </dsp:nvSpPr>
      <dsp:spPr>
        <a:xfrm>
          <a:off x="0" y="5934"/>
          <a:ext cx="917191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7CAF8-8F49-4A43-AFDE-2DC0B694B44C}">
      <dsp:nvSpPr>
        <dsp:cNvPr id="0" name=""/>
        <dsp:cNvSpPr/>
      </dsp:nvSpPr>
      <dsp:spPr>
        <a:xfrm flipH="1">
          <a:off x="0" y="5934"/>
          <a:ext cx="586843" cy="12141170"/>
        </a:xfrm>
        <a:prstGeom prst="roundRect">
          <a:avLst/>
        </a:prstGeom>
        <a:solidFill>
          <a:srgbClr val="3A9656"/>
        </a:solidFill>
        <a:ln w="635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vert270" wrap="square" lIns="114300" tIns="114300" rIns="114300" bIns="11430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b="1" kern="1200" dirty="0"/>
            <a:t>Креирање сценарија</a:t>
          </a:r>
          <a:endParaRPr lang="en-US" sz="3000" b="1" kern="1200" dirty="0"/>
        </a:p>
      </dsp:txBody>
      <dsp:txXfrm>
        <a:off x="28647" y="34581"/>
        <a:ext cx="529549" cy="12083876"/>
      </dsp:txXfrm>
    </dsp:sp>
    <dsp:sp modelId="{74F651E4-DFC8-492C-A599-636C7541BB01}">
      <dsp:nvSpPr>
        <dsp:cNvPr id="0" name=""/>
        <dsp:cNvSpPr/>
      </dsp:nvSpPr>
      <dsp:spPr>
        <a:xfrm>
          <a:off x="699701" y="988420"/>
          <a:ext cx="2608224" cy="2232002"/>
        </a:xfrm>
        <a:prstGeom prst="rect">
          <a:avLst/>
        </a:prstGeom>
        <a:solidFill>
          <a:srgbClr val="9CC49C"/>
        </a:solidFill>
        <a:ln w="635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/>
            <a:t>Формирање приремених табела</a:t>
          </a:r>
          <a:endParaRPr lang="en-US" sz="3000" kern="1200"/>
        </a:p>
      </dsp:txBody>
      <dsp:txXfrm>
        <a:off x="699701" y="988420"/>
        <a:ext cx="2608224" cy="2232002"/>
      </dsp:txXfrm>
    </dsp:sp>
    <dsp:sp modelId="{F16CCD3B-2894-4186-8CB0-DDDB492FC117}">
      <dsp:nvSpPr>
        <dsp:cNvPr id="0" name=""/>
        <dsp:cNvSpPr/>
      </dsp:nvSpPr>
      <dsp:spPr>
        <a:xfrm>
          <a:off x="3424761" y="195639"/>
          <a:ext cx="5747148" cy="1264247"/>
        </a:xfrm>
        <a:prstGeom prst="rect">
          <a:avLst/>
        </a:prstGeom>
        <a:solidFill>
          <a:srgbClr val="E4F7FC"/>
        </a:solidFill>
        <a:ln w="6350" cap="flat" cmpd="sng" algn="ctr">
          <a:solidFill>
            <a:srgbClr val="378D52"/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/>
            <a:t>формирање чворних </a:t>
          </a:r>
          <a:r>
            <a:rPr lang="sr-Cyrl-RS" sz="3000" kern="1200" smtClean="0"/>
            <a:t>потрошњи</a:t>
          </a:r>
          <a:endParaRPr lang="en-US" sz="3000" kern="1200"/>
        </a:p>
      </dsp:txBody>
      <dsp:txXfrm>
        <a:off x="3424761" y="195639"/>
        <a:ext cx="5747148" cy="1264247"/>
      </dsp:txXfrm>
    </dsp:sp>
    <dsp:sp modelId="{7B1FEF6F-29C3-409E-99C5-E17F848FBFFE}">
      <dsp:nvSpPr>
        <dsp:cNvPr id="0" name=""/>
        <dsp:cNvSpPr/>
      </dsp:nvSpPr>
      <dsp:spPr>
        <a:xfrm>
          <a:off x="3307925" y="1459887"/>
          <a:ext cx="28966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4BC6C-8A87-4D2D-B40A-C3DFAA8F0530}">
      <dsp:nvSpPr>
        <dsp:cNvPr id="0" name=""/>
        <dsp:cNvSpPr/>
      </dsp:nvSpPr>
      <dsp:spPr>
        <a:xfrm>
          <a:off x="3424761" y="1459887"/>
          <a:ext cx="5747148" cy="1264247"/>
        </a:xfrm>
        <a:prstGeom prst="rect">
          <a:avLst/>
        </a:prstGeom>
        <a:solidFill>
          <a:srgbClr val="E4F7FC"/>
        </a:solidFill>
        <a:ln w="6350" cap="flat" cmpd="sng" algn="ctr">
          <a:solidFill>
            <a:srgbClr val="378D52"/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/>
            <a:t>постављање подразумеваних вредности </a:t>
          </a:r>
          <a:r>
            <a:rPr lang="en-US" sz="3000" kern="1200" smtClean="0"/>
            <a:t> </a:t>
          </a:r>
          <a:r>
            <a:rPr lang="sr-Cyrl-RS" sz="3000" kern="1200" smtClean="0"/>
            <a:t>параметара</a:t>
          </a:r>
          <a:endParaRPr lang="en-US" sz="3000" kern="1200"/>
        </a:p>
      </dsp:txBody>
      <dsp:txXfrm>
        <a:off x="3424761" y="1459887"/>
        <a:ext cx="5747148" cy="1264247"/>
      </dsp:txXfrm>
    </dsp:sp>
    <dsp:sp modelId="{37878112-588C-4D86-A273-4A89F8865A3E}">
      <dsp:nvSpPr>
        <dsp:cNvPr id="0" name=""/>
        <dsp:cNvSpPr/>
      </dsp:nvSpPr>
      <dsp:spPr>
        <a:xfrm>
          <a:off x="3307925" y="2724134"/>
          <a:ext cx="28966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FF960-4910-4E92-9C09-D69BE0F42ED9}">
      <dsp:nvSpPr>
        <dsp:cNvPr id="0" name=""/>
        <dsp:cNvSpPr/>
      </dsp:nvSpPr>
      <dsp:spPr>
        <a:xfrm>
          <a:off x="3424761" y="2724134"/>
          <a:ext cx="5747148" cy="1264247"/>
        </a:xfrm>
        <a:prstGeom prst="rect">
          <a:avLst/>
        </a:prstGeom>
        <a:solidFill>
          <a:srgbClr val="E4F7FC"/>
        </a:solidFill>
        <a:ln w="6350" cap="flat" cmpd="sng" algn="ctr">
          <a:solidFill>
            <a:srgbClr val="378D52"/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/>
            <a:t>исписивање података о чворовима и цевоводима</a:t>
          </a:r>
          <a:endParaRPr lang="en-US" sz="3000" kern="1200"/>
        </a:p>
      </dsp:txBody>
      <dsp:txXfrm>
        <a:off x="3424761" y="2724134"/>
        <a:ext cx="5747148" cy="1264247"/>
      </dsp:txXfrm>
    </dsp:sp>
    <dsp:sp modelId="{58902BD4-0442-4E92-89A2-816C6CBF7738}">
      <dsp:nvSpPr>
        <dsp:cNvPr id="0" name=""/>
        <dsp:cNvSpPr/>
      </dsp:nvSpPr>
      <dsp:spPr>
        <a:xfrm>
          <a:off x="586843" y="3988382"/>
          <a:ext cx="601906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F89EB-AF44-47B7-A7B6-AEC76529A59F}">
      <dsp:nvSpPr>
        <dsp:cNvPr id="0" name=""/>
        <dsp:cNvSpPr/>
      </dsp:nvSpPr>
      <dsp:spPr>
        <a:xfrm>
          <a:off x="699701" y="4970868"/>
          <a:ext cx="2608224" cy="2232002"/>
        </a:xfrm>
        <a:prstGeom prst="rect">
          <a:avLst/>
        </a:prstGeom>
        <a:solidFill>
          <a:srgbClr val="9CC49C"/>
        </a:solidFill>
        <a:ln w="635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/>
            <a:t>Промена </a:t>
          </a:r>
          <a:r>
            <a:rPr lang="sr-Cyrl-RS" sz="2800" kern="1200"/>
            <a:t>променљивих</a:t>
          </a:r>
          <a:r>
            <a:rPr lang="sr-Cyrl-RS" sz="3000" kern="1200"/>
            <a:t> параметара</a:t>
          </a:r>
          <a:endParaRPr lang="en-US" sz="3000" kern="1200"/>
        </a:p>
      </dsp:txBody>
      <dsp:txXfrm>
        <a:off x="699701" y="4970868"/>
        <a:ext cx="2608224" cy="2232002"/>
      </dsp:txXfrm>
    </dsp:sp>
    <dsp:sp modelId="{ABB1DD97-3558-4B14-BDE2-D6DC96EA895B}">
      <dsp:nvSpPr>
        <dsp:cNvPr id="0" name=""/>
        <dsp:cNvSpPr/>
      </dsp:nvSpPr>
      <dsp:spPr>
        <a:xfrm>
          <a:off x="3424761" y="4178087"/>
          <a:ext cx="5747148" cy="1264247"/>
        </a:xfrm>
        <a:prstGeom prst="rect">
          <a:avLst/>
        </a:prstGeom>
        <a:solidFill>
          <a:srgbClr val="E4F7FC"/>
        </a:solidFill>
        <a:ln w="6350" cap="flat" cmpd="sng" algn="ctr">
          <a:solidFill>
            <a:srgbClr val="378D52"/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smtClean="0"/>
            <a:t>задавање времена </a:t>
          </a:r>
          <a:r>
            <a:rPr lang="sr-Cyrl-RS" sz="3000" kern="1200"/>
            <a:t>симулације</a:t>
          </a:r>
          <a:endParaRPr lang="en-US" sz="3000" kern="1200"/>
        </a:p>
      </dsp:txBody>
      <dsp:txXfrm>
        <a:off x="3424761" y="4178087"/>
        <a:ext cx="5747148" cy="1264247"/>
      </dsp:txXfrm>
    </dsp:sp>
    <dsp:sp modelId="{A4C18A38-7F2E-4463-9CEE-74BB13759299}">
      <dsp:nvSpPr>
        <dsp:cNvPr id="0" name=""/>
        <dsp:cNvSpPr/>
      </dsp:nvSpPr>
      <dsp:spPr>
        <a:xfrm>
          <a:off x="3307925" y="5442335"/>
          <a:ext cx="28966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77A6D-3FBF-48AB-98BA-34705C75DBE1}">
      <dsp:nvSpPr>
        <dsp:cNvPr id="0" name=""/>
        <dsp:cNvSpPr/>
      </dsp:nvSpPr>
      <dsp:spPr>
        <a:xfrm>
          <a:off x="3424761" y="5442335"/>
          <a:ext cx="5747148" cy="1264247"/>
        </a:xfrm>
        <a:prstGeom prst="rect">
          <a:avLst/>
        </a:prstGeom>
        <a:solidFill>
          <a:srgbClr val="E4F7FC"/>
        </a:solidFill>
        <a:ln w="6350" cap="flat" cmpd="sng" algn="ctr">
          <a:solidFill>
            <a:srgbClr val="378D52"/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/>
            <a:t>шаблони неравномерности потрошње</a:t>
          </a:r>
          <a:endParaRPr lang="en-US" sz="3000" kern="1200"/>
        </a:p>
      </dsp:txBody>
      <dsp:txXfrm>
        <a:off x="3424761" y="5442335"/>
        <a:ext cx="5747148" cy="1264247"/>
      </dsp:txXfrm>
    </dsp:sp>
    <dsp:sp modelId="{175C6FE2-6CF4-49F6-B0A1-D7ED5D3C82E8}">
      <dsp:nvSpPr>
        <dsp:cNvPr id="0" name=""/>
        <dsp:cNvSpPr/>
      </dsp:nvSpPr>
      <dsp:spPr>
        <a:xfrm>
          <a:off x="3307925" y="6706582"/>
          <a:ext cx="28966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59D32-8B1F-44EA-8A71-EE8F25C903ED}">
      <dsp:nvSpPr>
        <dsp:cNvPr id="0" name=""/>
        <dsp:cNvSpPr/>
      </dsp:nvSpPr>
      <dsp:spPr>
        <a:xfrm>
          <a:off x="3424761" y="6706582"/>
          <a:ext cx="5747148" cy="1264247"/>
        </a:xfrm>
        <a:prstGeom prst="rect">
          <a:avLst/>
        </a:prstGeom>
        <a:solidFill>
          <a:srgbClr val="E4F7FC"/>
        </a:solidFill>
        <a:ln w="6350" cap="flat" cmpd="sng" algn="ctr">
          <a:solidFill>
            <a:srgbClr val="378D52"/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/>
            <a:t>формат излазних података</a:t>
          </a:r>
          <a:endParaRPr lang="en-US" sz="3000" kern="1200"/>
        </a:p>
      </dsp:txBody>
      <dsp:txXfrm>
        <a:off x="3424761" y="6706582"/>
        <a:ext cx="5747148" cy="1264247"/>
      </dsp:txXfrm>
    </dsp:sp>
    <dsp:sp modelId="{E5CE4D27-205C-4E4B-B8C4-BAD25ED986DB}">
      <dsp:nvSpPr>
        <dsp:cNvPr id="0" name=""/>
        <dsp:cNvSpPr/>
      </dsp:nvSpPr>
      <dsp:spPr>
        <a:xfrm>
          <a:off x="586843" y="7970830"/>
          <a:ext cx="601906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BCF237-36CD-4353-862A-9BF9621522FC}">
      <dsp:nvSpPr>
        <dsp:cNvPr id="0" name=""/>
        <dsp:cNvSpPr/>
      </dsp:nvSpPr>
      <dsp:spPr>
        <a:xfrm>
          <a:off x="699701" y="8953316"/>
          <a:ext cx="2608224" cy="2232002"/>
        </a:xfrm>
        <a:prstGeom prst="rect">
          <a:avLst/>
        </a:prstGeom>
        <a:solidFill>
          <a:srgbClr val="9CC49C"/>
        </a:solidFill>
        <a:ln w="635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/>
            <a:t>Постављање услова и контролних параметара</a:t>
          </a:r>
          <a:endParaRPr lang="en-US" sz="3000" kern="1200"/>
        </a:p>
      </dsp:txBody>
      <dsp:txXfrm>
        <a:off x="699701" y="8953316"/>
        <a:ext cx="2608224" cy="2232002"/>
      </dsp:txXfrm>
    </dsp:sp>
    <dsp:sp modelId="{3185F5C9-54B2-433E-AD24-52BD781C32DD}">
      <dsp:nvSpPr>
        <dsp:cNvPr id="0" name=""/>
        <dsp:cNvSpPr/>
      </dsp:nvSpPr>
      <dsp:spPr>
        <a:xfrm>
          <a:off x="3424761" y="8160536"/>
          <a:ext cx="5747148" cy="1264247"/>
        </a:xfrm>
        <a:prstGeom prst="rect">
          <a:avLst/>
        </a:prstGeom>
        <a:solidFill>
          <a:srgbClr val="E4F7FC"/>
        </a:solidFill>
        <a:ln w="6350" cap="flat" cmpd="sng" algn="ctr">
          <a:solidFill>
            <a:srgbClr val="378D52"/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/>
            <a:t>стање затварача и вентила</a:t>
          </a:r>
          <a:endParaRPr lang="en-US" sz="3000" kern="1200"/>
        </a:p>
      </dsp:txBody>
      <dsp:txXfrm>
        <a:off x="3424761" y="8160536"/>
        <a:ext cx="5747148" cy="1264247"/>
      </dsp:txXfrm>
    </dsp:sp>
    <dsp:sp modelId="{CB60A4FF-FED8-4994-8D6E-2375F9F06F50}">
      <dsp:nvSpPr>
        <dsp:cNvPr id="0" name=""/>
        <dsp:cNvSpPr/>
      </dsp:nvSpPr>
      <dsp:spPr>
        <a:xfrm>
          <a:off x="3307925" y="9424783"/>
          <a:ext cx="28966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44E32-7270-4699-B281-08F962E6E32B}">
      <dsp:nvSpPr>
        <dsp:cNvPr id="0" name=""/>
        <dsp:cNvSpPr/>
      </dsp:nvSpPr>
      <dsp:spPr>
        <a:xfrm>
          <a:off x="3424761" y="9424783"/>
          <a:ext cx="5747148" cy="1264247"/>
        </a:xfrm>
        <a:prstGeom prst="rect">
          <a:avLst/>
        </a:prstGeom>
        <a:solidFill>
          <a:srgbClr val="E4F7FC"/>
        </a:solidFill>
        <a:ln w="6350" cap="flat" cmpd="sng" algn="ctr">
          <a:solidFill>
            <a:srgbClr val="378D52"/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/>
            <a:t>функционалност цевовода</a:t>
          </a:r>
          <a:endParaRPr lang="en-US" sz="3000" kern="1200"/>
        </a:p>
      </dsp:txBody>
      <dsp:txXfrm>
        <a:off x="3424761" y="9424783"/>
        <a:ext cx="5747148" cy="1264247"/>
      </dsp:txXfrm>
    </dsp:sp>
    <dsp:sp modelId="{06BD3264-F1E3-49D3-80F0-21DDF74397F0}">
      <dsp:nvSpPr>
        <dsp:cNvPr id="0" name=""/>
        <dsp:cNvSpPr/>
      </dsp:nvSpPr>
      <dsp:spPr>
        <a:xfrm>
          <a:off x="3307925" y="10689030"/>
          <a:ext cx="28966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97980-1136-462E-8469-2C6502945469}">
      <dsp:nvSpPr>
        <dsp:cNvPr id="0" name=""/>
        <dsp:cNvSpPr/>
      </dsp:nvSpPr>
      <dsp:spPr>
        <a:xfrm>
          <a:off x="3424761" y="10689030"/>
          <a:ext cx="5747148" cy="1264247"/>
        </a:xfrm>
        <a:prstGeom prst="rect">
          <a:avLst/>
        </a:prstGeom>
        <a:solidFill>
          <a:srgbClr val="E4F7FC"/>
        </a:solidFill>
        <a:ln w="6350" cap="flat" cmpd="sng" algn="ctr">
          <a:solidFill>
            <a:srgbClr val="378D52"/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/>
            <a:t>рад резервоара</a:t>
          </a:r>
          <a:endParaRPr lang="en-US" sz="3000" kern="1200"/>
        </a:p>
      </dsp:txBody>
      <dsp:txXfrm>
        <a:off x="3424761" y="10689030"/>
        <a:ext cx="5747148" cy="1264247"/>
      </dsp:txXfrm>
    </dsp:sp>
    <dsp:sp modelId="{078EE098-42DB-4053-BED0-FD7C6A4E74E8}">
      <dsp:nvSpPr>
        <dsp:cNvPr id="0" name=""/>
        <dsp:cNvSpPr/>
      </dsp:nvSpPr>
      <dsp:spPr>
        <a:xfrm>
          <a:off x="586843" y="11953278"/>
          <a:ext cx="601906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838" y="7000875"/>
            <a:ext cx="22683787" cy="148907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9838" y="22466300"/>
            <a:ext cx="22683787" cy="103266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4314E-BA81-45BF-A9A1-7AF5D9E646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E4BF5-584D-48B2-B803-FFFFBFBF6D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28138" y="1712913"/>
            <a:ext cx="6804025" cy="36496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1300" y="1712913"/>
            <a:ext cx="20264438" cy="36496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F2867-C421-4593-B902-DE277042BE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45C37-38AA-41B1-89AD-E0CCE78CDB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0" y="10663238"/>
            <a:ext cx="26084213" cy="177927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750" y="28624213"/>
            <a:ext cx="26084213" cy="93567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D3A29-698A-473E-8DB0-95D30A4FBD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1300" y="9980613"/>
            <a:ext cx="13533438" cy="2822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97138" y="9980613"/>
            <a:ext cx="13535025" cy="2822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E225C-F72D-4E27-A2F1-A6787F67AA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800" y="2278063"/>
            <a:ext cx="26085800" cy="8266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800" y="10485438"/>
            <a:ext cx="12795250" cy="51387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800" y="15624175"/>
            <a:ext cx="12795250" cy="22980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11438" y="10485438"/>
            <a:ext cx="12857162" cy="51387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11438" y="15624175"/>
            <a:ext cx="12857162" cy="22980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CEFA9-076B-4DF4-96B5-611123B9D7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32D70-BF60-449B-A523-3CF482D40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0EF82-92E7-418A-84A3-D76C0D12B9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800" y="2851150"/>
            <a:ext cx="9755188" cy="99806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7163" y="6157913"/>
            <a:ext cx="15311437" cy="30397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800" y="12831763"/>
            <a:ext cx="9755188" cy="237728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2827F-EF8B-4451-AD37-9FBA81D2F9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800" y="2851150"/>
            <a:ext cx="9755188" cy="99806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57163" y="6157913"/>
            <a:ext cx="15311437" cy="30397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800" y="12831763"/>
            <a:ext cx="9755188" cy="237728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C77D0-E247-473B-A6DC-FD9FF7064C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1300" y="1712913"/>
            <a:ext cx="27220863" cy="71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232" tIns="208616" rIns="417232" bIns="2086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1300" y="9980613"/>
            <a:ext cx="27220863" cy="282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1300" y="38952488"/>
            <a:ext cx="7058025" cy="29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defTabSz="4171950" eaLnBrk="1" hangingPunct="1">
              <a:defRPr sz="6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33038" y="38952488"/>
            <a:ext cx="9577387" cy="29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algn="ctr" defTabSz="4171950" eaLnBrk="1" hangingPunct="1">
              <a:defRPr sz="6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74138" y="38952488"/>
            <a:ext cx="7058025" cy="29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algn="r" defTabSz="4171950" eaLnBrk="1" hangingPunct="1">
              <a:defRPr sz="6400"/>
            </a:lvl1pPr>
          </a:lstStyle>
          <a:p>
            <a:pPr>
              <a:defRPr/>
            </a:pPr>
            <a:fld id="{C58E501C-787D-4CF8-8D0F-4A33777B2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1950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195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anose="020B0604020202020204" pitchFamily="34" charset="0"/>
        </a:defRPr>
      </a:lvl2pPr>
      <a:lvl3pPr algn="ctr" defTabSz="417195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anose="020B0604020202020204" pitchFamily="34" charset="0"/>
        </a:defRPr>
      </a:lvl3pPr>
      <a:lvl4pPr algn="ctr" defTabSz="417195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anose="020B0604020202020204" pitchFamily="34" charset="0"/>
        </a:defRPr>
      </a:lvl4pPr>
      <a:lvl5pPr algn="ctr" defTabSz="417195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anose="020B0604020202020204" pitchFamily="34" charset="0"/>
        </a:defRPr>
      </a:lvl5pPr>
      <a:lvl6pPr marL="457200" algn="ctr" defTabSz="4171950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anose="020B0604020202020204" pitchFamily="34" charset="0"/>
        </a:defRPr>
      </a:lvl6pPr>
      <a:lvl7pPr marL="914400" algn="ctr" defTabSz="4171950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anose="020B0604020202020204" pitchFamily="34" charset="0"/>
        </a:defRPr>
      </a:lvl7pPr>
      <a:lvl8pPr marL="1371600" algn="ctr" defTabSz="4171950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anose="020B0604020202020204" pitchFamily="34" charset="0"/>
        </a:defRPr>
      </a:lvl8pPr>
      <a:lvl9pPr marL="1828800" algn="ctr" defTabSz="4171950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565275" indent="-1565275" algn="l" defTabSz="4171950" rtl="0" eaLnBrk="0" fontAlgn="base" hangingPunct="0">
        <a:spcBef>
          <a:spcPct val="20000"/>
        </a:spcBef>
        <a:spcAft>
          <a:spcPct val="0"/>
        </a:spcAft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89313" indent="-1303338" algn="l" defTabSz="4171950" rtl="0" eaLnBrk="0" fontAlgn="base" hangingPunct="0">
        <a:spcBef>
          <a:spcPct val="20000"/>
        </a:spcBef>
        <a:spcAft>
          <a:spcPct val="0"/>
        </a:spcAft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4938" indent="-1042988" algn="l" defTabSz="4171950" rtl="0" eaLnBrk="0" fontAlgn="base" hangingPunct="0">
        <a:spcBef>
          <a:spcPct val="20000"/>
        </a:spcBef>
        <a:spcAft>
          <a:spcPct val="0"/>
        </a:spcAft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0913" indent="-1042988" algn="l" defTabSz="4171950" rtl="0" eaLnBrk="0" fontAlgn="base" hangingPunct="0">
        <a:spcBef>
          <a:spcPct val="20000"/>
        </a:spcBef>
        <a:spcAft>
          <a:spcPct val="0"/>
        </a:spcAft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88475" indent="-1044575" algn="l" defTabSz="4171950" rtl="0" eaLnBrk="0" fontAlgn="base" hangingPunct="0">
        <a:spcBef>
          <a:spcPct val="20000"/>
        </a:spcBef>
        <a:spcAft>
          <a:spcPct val="0"/>
        </a:spcAft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7.png"/><Relationship Id="rId1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21" Type="http://schemas.openxmlformats.org/officeDocument/2006/relationships/diagramLayout" Target="../diagrams/layout3.xml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6.jpeg"/><Relationship Id="rId17" Type="http://schemas.openxmlformats.org/officeDocument/2006/relationships/diagramQuickStyle" Target="../diagrams/quickStyle2.xml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6" Type="http://schemas.openxmlformats.org/officeDocument/2006/relationships/diagramLayout" Target="../diagrams/layout2.xml"/><Relationship Id="rId20" Type="http://schemas.openxmlformats.org/officeDocument/2006/relationships/diagramData" Target="../diagrams/data3.xml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.jpeg"/><Relationship Id="rId24" Type="http://schemas.microsoft.com/office/2007/relationships/diagramDrawing" Target="../diagrams/drawing3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2.xml"/><Relationship Id="rId23" Type="http://schemas.openxmlformats.org/officeDocument/2006/relationships/diagramColors" Target="../diagrams/colors3.xml"/><Relationship Id="rId10" Type="http://schemas.openxmlformats.org/officeDocument/2006/relationships/image" Target="../media/image4.jpeg"/><Relationship Id="rId19" Type="http://schemas.microsoft.com/office/2007/relationships/diagramDrawing" Target="../diagrams/drawing2.xml"/><Relationship Id="rId4" Type="http://schemas.openxmlformats.org/officeDocument/2006/relationships/image" Target="../media/image3.png"/><Relationship Id="rId9" Type="http://schemas.microsoft.com/office/2007/relationships/diagramDrawing" Target="../diagrams/drawing1.xml"/><Relationship Id="rId14" Type="http://schemas.openxmlformats.org/officeDocument/2006/relationships/image" Target="../media/image8.png"/><Relationship Id="rId22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" name="Text Box 532"/>
          <p:cNvSpPr txBox="1">
            <a:spLocks noChangeArrowheads="1"/>
          </p:cNvSpPr>
          <p:nvPr/>
        </p:nvSpPr>
        <p:spPr bwMode="auto">
          <a:xfrm>
            <a:off x="4645025" y="3744840"/>
            <a:ext cx="20955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7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17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17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17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17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17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17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17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17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r-Cyrl-CS" altLang="en-US" sz="48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Математичко моделирање водоводних система у ГИС окружењу</a:t>
            </a:r>
            <a:endParaRPr lang="en-US" altLang="en-US" sz="4800" b="1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1" name="Text Box 546"/>
          <p:cNvSpPr txBox="1">
            <a:spLocks noChangeArrowheads="1"/>
          </p:cNvSpPr>
          <p:nvPr/>
        </p:nvSpPr>
        <p:spPr bwMode="auto">
          <a:xfrm>
            <a:off x="2160588" y="6121104"/>
            <a:ext cx="14401800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171950" eaLnBrk="1" hangingPunct="1"/>
            <a:r>
              <a:rPr kumimoji="1" lang="sr-Cyrl-CS" altLang="en-US" sz="3000" b="1" dirty="0">
                <a:solidFill>
                  <a:srgbClr val="006600"/>
                </a:solidFill>
              </a:rPr>
              <a:t>Студијски програм</a:t>
            </a:r>
            <a:r>
              <a:rPr kumimoji="1" lang="en-US" altLang="en-US" sz="3000" b="1" dirty="0">
                <a:solidFill>
                  <a:srgbClr val="006600"/>
                </a:solidFill>
              </a:rPr>
              <a:t>: </a:t>
            </a:r>
            <a:r>
              <a:rPr kumimoji="1" lang="en-US" altLang="en-US" sz="3000" b="1" dirty="0" err="1">
                <a:solidFill>
                  <a:srgbClr val="006600"/>
                </a:solidFill>
              </a:rPr>
              <a:t>грађевинарство</a:t>
            </a:r>
            <a:endParaRPr kumimoji="1" lang="sr-Cyrl-CS" altLang="en-US" sz="3000" b="1" dirty="0">
              <a:solidFill>
                <a:srgbClr val="006600"/>
              </a:solidFill>
            </a:endParaRPr>
          </a:p>
          <a:p>
            <a:pPr defTabSz="4171950" eaLnBrk="1" hangingPunct="1">
              <a:spcBef>
                <a:spcPct val="30000"/>
              </a:spcBef>
            </a:pPr>
            <a:r>
              <a:rPr kumimoji="1" lang="sr-Cyrl-CS" altLang="en-US" sz="3000" b="1" dirty="0">
                <a:solidFill>
                  <a:srgbClr val="006600"/>
                </a:solidFill>
              </a:rPr>
              <a:t>Модул</a:t>
            </a:r>
            <a:r>
              <a:rPr kumimoji="1" lang="en-US" altLang="en-US" sz="3000" b="1" dirty="0">
                <a:solidFill>
                  <a:srgbClr val="006600"/>
                </a:solidFill>
              </a:rPr>
              <a:t>: </a:t>
            </a:r>
            <a:r>
              <a:rPr kumimoji="1" lang="en-US" altLang="en-US" sz="3000" b="1" dirty="0" err="1">
                <a:solidFill>
                  <a:srgbClr val="006600"/>
                </a:solidFill>
              </a:rPr>
              <a:t>хидротехника</a:t>
            </a:r>
            <a:r>
              <a:rPr kumimoji="1" lang="en-US" altLang="en-US" sz="3000" b="1" dirty="0">
                <a:solidFill>
                  <a:srgbClr val="006600"/>
                </a:solidFill>
              </a:rPr>
              <a:t> и </a:t>
            </a:r>
            <a:r>
              <a:rPr kumimoji="1" lang="en-US" altLang="en-US" sz="3000" b="1" dirty="0" err="1">
                <a:solidFill>
                  <a:srgbClr val="006600"/>
                </a:solidFill>
              </a:rPr>
              <a:t>водно</a:t>
            </a:r>
            <a:r>
              <a:rPr kumimoji="1" lang="en-US" altLang="en-US" sz="3000" b="1" dirty="0">
                <a:solidFill>
                  <a:srgbClr val="006600"/>
                </a:solidFill>
              </a:rPr>
              <a:t> – </a:t>
            </a:r>
            <a:r>
              <a:rPr kumimoji="1" lang="en-US" altLang="en-US" sz="3000" b="1" dirty="0" err="1">
                <a:solidFill>
                  <a:srgbClr val="006600"/>
                </a:solidFill>
              </a:rPr>
              <a:t>еколошко</a:t>
            </a:r>
            <a:r>
              <a:rPr kumimoji="1" lang="en-US" altLang="en-US" sz="3000" b="1" dirty="0">
                <a:solidFill>
                  <a:srgbClr val="006600"/>
                </a:solidFill>
              </a:rPr>
              <a:t> </a:t>
            </a:r>
            <a:r>
              <a:rPr kumimoji="1" lang="en-US" altLang="en-US" sz="3000" b="1" dirty="0" err="1">
                <a:solidFill>
                  <a:srgbClr val="006600"/>
                </a:solidFill>
              </a:rPr>
              <a:t>инжењерство</a:t>
            </a:r>
            <a:endParaRPr kumimoji="1" lang="sr-Cyrl-CS" altLang="en-US" sz="3000" b="1" dirty="0">
              <a:solidFill>
                <a:srgbClr val="006600"/>
              </a:solidFill>
            </a:endParaRPr>
          </a:p>
          <a:p>
            <a:pPr defTabSz="4171950" eaLnBrk="1" hangingPunct="1">
              <a:spcBef>
                <a:spcPct val="30000"/>
              </a:spcBef>
            </a:pPr>
            <a:r>
              <a:rPr kumimoji="1" lang="sr-Cyrl-CS" altLang="en-US" sz="3000" b="1" dirty="0">
                <a:solidFill>
                  <a:srgbClr val="006600"/>
                </a:solidFill>
              </a:rPr>
              <a:t>Предмет: </a:t>
            </a:r>
            <a:r>
              <a:rPr kumimoji="1" lang="en-US" altLang="en-US" sz="3000" b="1" dirty="0" smtClean="0">
                <a:solidFill>
                  <a:srgbClr val="006600"/>
                </a:solidFill>
              </a:rPr>
              <a:t>X</a:t>
            </a:r>
            <a:r>
              <a:rPr kumimoji="1" lang="sr-Cyrl-CS" altLang="en-US" sz="3000" b="1" dirty="0" smtClean="0">
                <a:solidFill>
                  <a:srgbClr val="006600"/>
                </a:solidFill>
              </a:rPr>
              <a:t>идроинформатика </a:t>
            </a:r>
            <a:endParaRPr kumimoji="1" lang="sr-Cyrl-CS" altLang="en-US" sz="3000" b="1" dirty="0">
              <a:solidFill>
                <a:srgbClr val="006600"/>
              </a:solidFill>
            </a:endParaRPr>
          </a:p>
          <a:p>
            <a:pPr defTabSz="4171950" eaLnBrk="1" hangingPunct="1">
              <a:spcBef>
                <a:spcPct val="30000"/>
              </a:spcBef>
            </a:pPr>
            <a:r>
              <a:rPr kumimoji="1" lang="sr-Cyrl-CS" altLang="en-US" sz="3000" b="1" dirty="0">
                <a:solidFill>
                  <a:srgbClr val="006600"/>
                </a:solidFill>
              </a:rPr>
              <a:t>Ментор: проф др Милош Станић</a:t>
            </a:r>
            <a:endParaRPr kumimoji="1" lang="en-US" altLang="en-US" sz="3000" b="1" dirty="0">
              <a:solidFill>
                <a:srgbClr val="006600"/>
              </a:solidFill>
            </a:endParaRPr>
          </a:p>
        </p:txBody>
      </p:sp>
      <p:sp>
        <p:nvSpPr>
          <p:cNvPr id="2052" name="Text Box 547"/>
          <p:cNvSpPr txBox="1">
            <a:spLocks noChangeArrowheads="1"/>
          </p:cNvSpPr>
          <p:nvPr/>
        </p:nvSpPr>
        <p:spPr bwMode="auto">
          <a:xfrm>
            <a:off x="8945563" y="95170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171950" eaLnBrk="1" hangingPunct="1"/>
            <a:endParaRPr lang="sr-Latn-CS" altLang="en-US" sz="2000" b="1" u="sng">
              <a:solidFill>
                <a:schemeClr val="accent2"/>
              </a:solidFill>
            </a:endParaRPr>
          </a:p>
        </p:txBody>
      </p:sp>
      <p:sp>
        <p:nvSpPr>
          <p:cNvPr id="2053" name="Text Box 1281"/>
          <p:cNvSpPr txBox="1">
            <a:spLocks noChangeArrowheads="1"/>
          </p:cNvSpPr>
          <p:nvPr/>
        </p:nvSpPr>
        <p:spPr bwMode="auto">
          <a:xfrm>
            <a:off x="20129500" y="10782300"/>
            <a:ext cx="1778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171950" eaLnBrk="1" hangingPunct="1"/>
            <a:endParaRPr lang="sr-Latn-CS" altLang="en-US" sz="2000" b="1" u="sng">
              <a:solidFill>
                <a:schemeClr val="accent2"/>
              </a:solidFill>
            </a:endParaRPr>
          </a:p>
        </p:txBody>
      </p:sp>
      <p:sp>
        <p:nvSpPr>
          <p:cNvPr id="2054" name="Text Box 1660"/>
          <p:cNvSpPr txBox="1">
            <a:spLocks noChangeArrowheads="1"/>
          </p:cNvSpPr>
          <p:nvPr/>
        </p:nvSpPr>
        <p:spPr bwMode="auto">
          <a:xfrm>
            <a:off x="4645025" y="4896968"/>
            <a:ext cx="2095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171950" eaLnBrk="1" hangingPunct="1"/>
            <a:r>
              <a:rPr lang="sr-Cyrl-CS" altLang="en-US" sz="4400" b="1">
                <a:solidFill>
                  <a:srgbClr val="006600"/>
                </a:solidFill>
              </a:rPr>
              <a:t>Јована Анђелић</a:t>
            </a:r>
            <a:endParaRPr lang="en-US" altLang="en-US" sz="4400" b="1">
              <a:solidFill>
                <a:srgbClr val="006600"/>
              </a:solidFill>
            </a:endParaRPr>
          </a:p>
        </p:txBody>
      </p:sp>
      <p:pic>
        <p:nvPicPr>
          <p:cNvPr id="2056" name="Picture 541" descr="Grb Fakulteta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0625" y="720725"/>
            <a:ext cx="190976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542"/>
          <p:cNvSpPr txBox="1">
            <a:spLocks noChangeArrowheads="1"/>
          </p:cNvSpPr>
          <p:nvPr/>
        </p:nvSpPr>
        <p:spPr bwMode="auto">
          <a:xfrm>
            <a:off x="14832013" y="1008063"/>
            <a:ext cx="64166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4171950" eaLnBrk="1" hangingPunct="1"/>
            <a:r>
              <a:rPr lang="sr-Cyrl-CS" altLang="en-US" sz="4000" b="1">
                <a:solidFill>
                  <a:srgbClr val="CC0000"/>
                </a:solidFill>
              </a:rPr>
              <a:t>Универзитет у </a:t>
            </a:r>
            <a:r>
              <a:rPr lang="en-US" altLang="en-US" sz="4000" b="1" err="1">
                <a:solidFill>
                  <a:srgbClr val="CC0000"/>
                </a:solidFill>
              </a:rPr>
              <a:t>Београду</a:t>
            </a:r>
            <a:endParaRPr lang="sr-Cyrl-CS" altLang="en-US" sz="4000" b="1" i="1">
              <a:solidFill>
                <a:srgbClr val="CC0000"/>
              </a:solidFill>
            </a:endParaRPr>
          </a:p>
          <a:p>
            <a:pPr algn="ctr" defTabSz="4171950" eaLnBrk="1" hangingPunct="1"/>
            <a:endParaRPr lang="en-US" altLang="en-US" sz="1800" b="1">
              <a:solidFill>
                <a:srgbClr val="CC0000"/>
              </a:solidFill>
            </a:endParaRPr>
          </a:p>
          <a:p>
            <a:pPr algn="ctr" defTabSz="4171950" eaLnBrk="1" hangingPunct="1"/>
            <a:r>
              <a:rPr lang="sr-Cyrl-CS" altLang="en-US" sz="4000" b="1">
                <a:solidFill>
                  <a:srgbClr val="CC0000"/>
                </a:solidFill>
              </a:rPr>
              <a:t>Грађевински факултет</a:t>
            </a:r>
            <a:endParaRPr lang="en-US" altLang="en-US" sz="4000" b="1">
              <a:solidFill>
                <a:srgbClr val="CC0000"/>
              </a:solidFill>
            </a:endParaRPr>
          </a:p>
        </p:txBody>
      </p:sp>
      <p:sp>
        <p:nvSpPr>
          <p:cNvPr id="2058" name="Text Box 542"/>
          <p:cNvSpPr txBox="1">
            <a:spLocks noChangeArrowheads="1"/>
          </p:cNvSpPr>
          <p:nvPr/>
        </p:nvSpPr>
        <p:spPr bwMode="auto">
          <a:xfrm>
            <a:off x="23547388" y="40149463"/>
            <a:ext cx="632618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4171950" eaLnBrk="1" hangingPunct="1"/>
            <a:r>
              <a:rPr lang="sr-Cyrl-CS" altLang="en-US" sz="4000" b="1">
                <a:solidFill>
                  <a:srgbClr val="000066"/>
                </a:solidFill>
              </a:rPr>
              <a:t>Универзитет у Београду</a:t>
            </a:r>
          </a:p>
          <a:p>
            <a:pPr algn="ctr" defTabSz="4171950" eaLnBrk="1" hangingPunct="1"/>
            <a:r>
              <a:rPr lang="sr-Cyrl-CS" altLang="en-US" sz="4000" b="1">
                <a:solidFill>
                  <a:srgbClr val="000066"/>
                </a:solidFill>
              </a:rPr>
              <a:t>Грађевински факултет</a:t>
            </a:r>
            <a:endParaRPr lang="en-US" altLang="en-US" sz="4000" b="1">
              <a:solidFill>
                <a:srgbClr val="000066"/>
              </a:solidFill>
            </a:endParaRPr>
          </a:p>
          <a:p>
            <a:pPr algn="ctr" defTabSz="4171950" eaLnBrk="1" hangingPunct="1"/>
            <a:r>
              <a:rPr lang="en-US" altLang="en-US" sz="4000" b="1">
                <a:solidFill>
                  <a:srgbClr val="000066"/>
                </a:solidFill>
              </a:rPr>
              <a:t>18.11.2015.</a:t>
            </a:r>
          </a:p>
        </p:txBody>
      </p:sp>
      <p:pic>
        <p:nvPicPr>
          <p:cNvPr id="2059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7563" y="40544750"/>
            <a:ext cx="3573462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Content Placeholder 2"/>
          <p:cNvSpPr>
            <a:spLocks noGrp="1"/>
          </p:cNvSpPr>
          <p:nvPr>
            <p:ph sz="half" idx="1"/>
          </p:nvPr>
        </p:nvSpPr>
        <p:spPr>
          <a:xfrm>
            <a:off x="-139700" y="9361464"/>
            <a:ext cx="9932988" cy="8208912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sz="4800" b="1" smtClean="0"/>
              <a:t>Тема рада</a:t>
            </a:r>
            <a:endParaRPr lang="sr-Latn-RS" sz="3200" b="1"/>
          </a:p>
          <a:p>
            <a:pPr marL="0" indent="0" algn="just">
              <a:buFontTx/>
              <a:buNone/>
            </a:pPr>
            <a:r>
              <a:rPr lang="sr-Cyrl-RS" sz="3200" smtClean="0"/>
              <a:t>У</a:t>
            </a:r>
            <a:r>
              <a:rPr lang="ru-RU" sz="3200" smtClean="0"/>
              <a:t>спостављање везе између ГИС система и софтвера за математичко моделирање водоводних система</a:t>
            </a:r>
            <a:r>
              <a:rPr lang="en-US" sz="3200" smtClean="0"/>
              <a:t> </a:t>
            </a:r>
            <a:r>
              <a:rPr lang="en-US" sz="3200" err="1" smtClean="0"/>
              <a:t>EpaNet</a:t>
            </a:r>
            <a:r>
              <a:rPr lang="en-US" sz="3200" smtClean="0"/>
              <a:t>.</a:t>
            </a:r>
            <a:endParaRPr lang="ru-RU" sz="3200" smtClean="0"/>
          </a:p>
          <a:p>
            <a:pPr marL="0" indent="0" algn="just">
              <a:buFontTx/>
              <a:buNone/>
            </a:pPr>
            <a:endParaRPr lang="ru-RU" sz="3200" smtClean="0"/>
          </a:p>
          <a:p>
            <a:pPr marL="0" indent="0" algn="just">
              <a:buFontTx/>
              <a:buNone/>
            </a:pPr>
            <a:r>
              <a:rPr lang="ru-RU" sz="3200" b="1" smtClean="0"/>
              <a:t>Циљ: </a:t>
            </a:r>
            <a:r>
              <a:rPr lang="ru-RU" sz="3200" smtClean="0"/>
              <a:t>Креирање додатних софтверских алата у </a:t>
            </a:r>
            <a:r>
              <a:rPr lang="en-US" sz="3200" smtClean="0"/>
              <a:t>MapInfo </a:t>
            </a:r>
            <a:r>
              <a:rPr lang="ru-RU" sz="3200" smtClean="0"/>
              <a:t>окружењу, који ће омогућити лако покретање симулације у </a:t>
            </a:r>
            <a:r>
              <a:rPr lang="en-US" sz="3200" err="1" smtClean="0"/>
              <a:t>EpaNet</a:t>
            </a:r>
            <a:r>
              <a:rPr lang="sr-Cyrl-RS" sz="3200" smtClean="0"/>
              <a:t>-у</a:t>
            </a:r>
            <a:r>
              <a:rPr lang="en-US" sz="3200" smtClean="0"/>
              <a:t> </a:t>
            </a:r>
            <a:r>
              <a:rPr lang="ru-RU" sz="3200" smtClean="0"/>
              <a:t>са реалним подацима из ГИС базе података као улазним подацима, а у циљу постизања што тачнијег и реалнијег модела, који ће бити користан у процесу праћења и управљања системом за водоснабдевање, као и у борби против губитака у мрежи</a:t>
            </a:r>
          </a:p>
          <a:p>
            <a:pPr marL="0" indent="0" algn="just">
              <a:buFontTx/>
              <a:buNone/>
            </a:pPr>
            <a:endParaRPr lang="en-US" sz="3200" smtClean="0"/>
          </a:p>
          <a:p>
            <a:pPr marL="0" indent="0" algn="just">
              <a:buFontTx/>
              <a:buNone/>
            </a:pPr>
            <a:endParaRPr lang="en-US" sz="320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57689986"/>
              </p:ext>
            </p:extLst>
          </p:nvPr>
        </p:nvGraphicFramePr>
        <p:xfrm>
          <a:off x="147638" y="31107880"/>
          <a:ext cx="9429477" cy="3441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62" name="Picture 23" descr="prikaz rezultata cevi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48688" y="28371800"/>
            <a:ext cx="7138987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4" descr="prikaz rezultat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248688" y="21458808"/>
            <a:ext cx="7138987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25" descr="prikaz rezultata vreme tabel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248688" y="13609936"/>
            <a:ext cx="713898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0188" y="17572335"/>
            <a:ext cx="9347200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-139700" y="23188042"/>
            <a:ext cx="9932988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17232" tIns="208616" rIns="417232" bIns="208616"/>
          <a:lstStyle>
            <a:lvl1pPr marL="1565275" indent="-1565275" algn="l" defTabSz="417195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9313" indent="-1303338" algn="l" defTabSz="41719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14938" indent="-1042988" algn="l" defTabSz="417195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00913" indent="-1042988" algn="l" defTabSz="41719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88475" indent="-1044575" algn="l" defTabSz="41719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sr-Cyrl-RS" sz="3200" u="sng" smtClean="0"/>
              <a:t>Коришћени софтверски алати:</a:t>
            </a:r>
          </a:p>
          <a:p>
            <a:pPr>
              <a:defRPr/>
            </a:pPr>
            <a:r>
              <a:rPr lang="en-US" sz="3200" b="1" err="1" smtClean="0">
                <a:solidFill>
                  <a:srgbClr val="378D52"/>
                </a:solidFill>
              </a:rPr>
              <a:t>EPANet</a:t>
            </a:r>
            <a:r>
              <a:rPr lang="en-US" sz="3200" b="1" smtClean="0">
                <a:solidFill>
                  <a:srgbClr val="378D52"/>
                </a:solidFill>
              </a:rPr>
              <a:t> </a:t>
            </a:r>
            <a:endParaRPr lang="sr-Cyrl-RS" sz="3200" b="1" smtClean="0">
              <a:solidFill>
                <a:srgbClr val="378D52"/>
              </a:solidFill>
            </a:endParaRPr>
          </a:p>
          <a:p>
            <a:pPr>
              <a:defRPr/>
            </a:pPr>
            <a:r>
              <a:rPr lang="en-US" sz="3200" b="1" smtClean="0">
                <a:solidFill>
                  <a:srgbClr val="378D52"/>
                </a:solidFill>
              </a:rPr>
              <a:t>MapInfo </a:t>
            </a:r>
            <a:r>
              <a:rPr lang="en-US" sz="3200" b="1">
                <a:solidFill>
                  <a:srgbClr val="378D52"/>
                </a:solidFill>
              </a:rPr>
              <a:t>Professional 10.5 </a:t>
            </a:r>
            <a:endParaRPr lang="sr-Cyrl-RS" sz="3200" b="1">
              <a:solidFill>
                <a:srgbClr val="378D52"/>
              </a:solidFill>
            </a:endParaRPr>
          </a:p>
          <a:p>
            <a:pPr>
              <a:defRPr/>
            </a:pPr>
            <a:r>
              <a:rPr lang="en-US" sz="3200" b="1" smtClean="0">
                <a:solidFill>
                  <a:srgbClr val="378D52"/>
                </a:solidFill>
              </a:rPr>
              <a:t>Map </a:t>
            </a:r>
            <a:r>
              <a:rPr lang="en-US" sz="3200" b="1">
                <a:solidFill>
                  <a:srgbClr val="378D52"/>
                </a:solidFill>
              </a:rPr>
              <a:t>Basic </a:t>
            </a:r>
            <a:r>
              <a:rPr lang="en-US" sz="3200" b="1" smtClean="0">
                <a:solidFill>
                  <a:srgbClr val="378D52"/>
                </a:solidFill>
              </a:rPr>
              <a:t>10.5</a:t>
            </a:r>
            <a:endParaRPr lang="sr-Latn-RS" sz="3200" b="1">
              <a:solidFill>
                <a:srgbClr val="378D52"/>
              </a:solidFill>
            </a:endParaRPr>
          </a:p>
        </p:txBody>
      </p:sp>
      <p:sp>
        <p:nvSpPr>
          <p:cNvPr id="2067" name="Content Placeholder 2"/>
          <p:cNvSpPr txBox="1">
            <a:spLocks/>
          </p:cNvSpPr>
          <p:nvPr/>
        </p:nvSpPr>
        <p:spPr bwMode="auto">
          <a:xfrm>
            <a:off x="-144463" y="25994740"/>
            <a:ext cx="9932988" cy="468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17232" tIns="208616" rIns="417232" bIns="208616"/>
          <a:lstStyle/>
          <a:p>
            <a:pPr algn="just" defTabSz="4171950">
              <a:spcBef>
                <a:spcPct val="20000"/>
              </a:spcBef>
            </a:pPr>
            <a:r>
              <a:rPr lang="en-US" sz="4800" b="1" dirty="0" err="1"/>
              <a:t>Методологија</a:t>
            </a:r>
            <a:r>
              <a:rPr lang="en-US" sz="4800" b="1" dirty="0"/>
              <a:t> </a:t>
            </a:r>
            <a:r>
              <a:rPr lang="en-US" sz="4800" b="1" dirty="0" err="1" smtClean="0"/>
              <a:t>рада</a:t>
            </a:r>
            <a:endParaRPr lang="en-US" sz="4800" b="1" dirty="0"/>
          </a:p>
          <a:p>
            <a:pPr algn="just" defTabSz="4171950">
              <a:spcBef>
                <a:spcPct val="20000"/>
              </a:spcBef>
            </a:pPr>
            <a:r>
              <a:rPr lang="en-US" sz="3200" dirty="0" err="1"/>
              <a:t>Приликом</a:t>
            </a:r>
            <a:r>
              <a:rPr lang="en-US" sz="3200" dirty="0"/>
              <a:t> </a:t>
            </a:r>
            <a:r>
              <a:rPr lang="en-US" sz="3200" dirty="0" err="1"/>
              <a:t>организације</a:t>
            </a:r>
            <a:r>
              <a:rPr lang="en-US" sz="3200" dirty="0"/>
              <a:t> и </a:t>
            </a:r>
            <a:r>
              <a:rPr lang="en-US" sz="3200" dirty="0" err="1"/>
              <a:t>повезивања</a:t>
            </a:r>
            <a:r>
              <a:rPr lang="en-US" sz="3200" dirty="0"/>
              <a:t> </a:t>
            </a:r>
            <a:r>
              <a:rPr lang="en-US" sz="3200" dirty="0" err="1"/>
              <a:t>табела</a:t>
            </a:r>
            <a:r>
              <a:rPr lang="en-US" sz="3200" dirty="0"/>
              <a:t>, </a:t>
            </a:r>
            <a:r>
              <a:rPr lang="en-US" sz="3200" dirty="0" err="1"/>
              <a:t>као</a:t>
            </a:r>
            <a:r>
              <a:rPr lang="en-US" sz="3200" dirty="0"/>
              <a:t> и </a:t>
            </a:r>
            <a:r>
              <a:rPr lang="en-US" sz="3200" dirty="0" err="1"/>
              <a:t>креирања</a:t>
            </a:r>
            <a:r>
              <a:rPr lang="en-US" sz="3200" dirty="0"/>
              <a:t> </a:t>
            </a:r>
            <a:r>
              <a:rPr lang="en-US" sz="3200" dirty="0" err="1"/>
              <a:t>кода</a:t>
            </a:r>
            <a:r>
              <a:rPr lang="en-US" sz="3200" dirty="0"/>
              <a:t>, </a:t>
            </a:r>
            <a:r>
              <a:rPr lang="en-US" sz="3200" dirty="0" err="1"/>
              <a:t>циљ</a:t>
            </a:r>
            <a:r>
              <a:rPr lang="en-US" sz="3200" dirty="0"/>
              <a:t> </a:t>
            </a:r>
            <a:r>
              <a:rPr lang="en-US" sz="3200" dirty="0" err="1"/>
              <a:t>је</a:t>
            </a:r>
            <a:r>
              <a:rPr lang="en-US" sz="3200" dirty="0"/>
              <a:t> </a:t>
            </a:r>
            <a:r>
              <a:rPr lang="en-US" sz="3200" dirty="0" err="1"/>
              <a:t>био</a:t>
            </a:r>
            <a:r>
              <a:rPr lang="en-US" sz="3200" dirty="0"/>
              <a:t> </a:t>
            </a:r>
            <a:r>
              <a:rPr lang="en-US" sz="3200" dirty="0" err="1"/>
              <a:t>направити</a:t>
            </a:r>
            <a:r>
              <a:rPr lang="en-US" sz="3200" dirty="0"/>
              <a:t> </a:t>
            </a:r>
            <a:r>
              <a:rPr lang="en-US" sz="3200" dirty="0" err="1"/>
              <a:t>што</a:t>
            </a:r>
            <a:r>
              <a:rPr lang="en-US" sz="3200" dirty="0"/>
              <a:t> </a:t>
            </a:r>
            <a:r>
              <a:rPr lang="sr-Cyrl-RS" sz="3200" dirty="0" smtClean="0"/>
              <a:t>општије и </a:t>
            </a:r>
            <a:r>
              <a:rPr lang="en-US" sz="3200" dirty="0" err="1" smtClean="0"/>
              <a:t>оптималније</a:t>
            </a:r>
            <a:r>
              <a:rPr lang="en-US" sz="3200" dirty="0" smtClean="0"/>
              <a:t> </a:t>
            </a:r>
            <a:r>
              <a:rPr lang="en-US" sz="3200" dirty="0" err="1"/>
              <a:t>решење</a:t>
            </a:r>
            <a:r>
              <a:rPr lang="en-US" sz="3200" dirty="0"/>
              <a:t>, </a:t>
            </a:r>
            <a:r>
              <a:rPr lang="en-US" sz="3200" dirty="0" err="1"/>
              <a:t>како</a:t>
            </a:r>
            <a:r>
              <a:rPr lang="en-US" sz="3200" dirty="0"/>
              <a:t> </a:t>
            </a:r>
            <a:r>
              <a:rPr lang="en-US" sz="3200" dirty="0" err="1"/>
              <a:t>би</a:t>
            </a:r>
            <a:r>
              <a:rPr lang="en-US" sz="3200" dirty="0"/>
              <a:t>, </a:t>
            </a:r>
            <a:r>
              <a:rPr lang="en-US" sz="3200" dirty="0" err="1"/>
              <a:t>уз</a:t>
            </a:r>
            <a:r>
              <a:rPr lang="en-US" sz="3200" dirty="0"/>
              <a:t> </a:t>
            </a:r>
            <a:r>
              <a:rPr lang="en-US" sz="3200" dirty="0" err="1"/>
              <a:t>што</a:t>
            </a:r>
            <a:r>
              <a:rPr lang="en-US" sz="3200" dirty="0"/>
              <a:t> </a:t>
            </a:r>
            <a:r>
              <a:rPr lang="en-US" sz="3200" dirty="0" err="1"/>
              <a:t>мање</a:t>
            </a:r>
            <a:r>
              <a:rPr lang="en-US" sz="3200" dirty="0"/>
              <a:t> </a:t>
            </a:r>
            <a:r>
              <a:rPr lang="en-US" sz="3200" dirty="0" err="1" smtClean="0"/>
              <a:t>преправке</a:t>
            </a:r>
            <a:r>
              <a:rPr lang="sr-Cyrl-RS" sz="3200" dirty="0" smtClean="0"/>
              <a:t>,</a:t>
            </a:r>
            <a:r>
              <a:rPr lang="en-US" sz="3200" dirty="0" smtClean="0"/>
              <a:t> </a:t>
            </a:r>
            <a:r>
              <a:rPr lang="en-US" sz="3200" dirty="0"/>
              <a:t>у </a:t>
            </a:r>
            <a:r>
              <a:rPr lang="en-US" sz="3200" dirty="0" err="1"/>
              <a:t>циљу</a:t>
            </a:r>
            <a:r>
              <a:rPr lang="en-US" sz="3200" dirty="0"/>
              <a:t> </a:t>
            </a:r>
            <a:r>
              <a:rPr lang="en-US" sz="3200" dirty="0" err="1"/>
              <a:t>прилагођавања</a:t>
            </a:r>
            <a:r>
              <a:rPr lang="en-US" sz="3200" dirty="0"/>
              <a:t> </a:t>
            </a:r>
            <a:r>
              <a:rPr lang="en-US" sz="3200" dirty="0" err="1"/>
              <a:t>локалном</a:t>
            </a:r>
            <a:r>
              <a:rPr lang="en-US" sz="3200" dirty="0"/>
              <a:t> </a:t>
            </a:r>
            <a:r>
              <a:rPr lang="en-US" sz="3200" dirty="0" err="1"/>
              <a:t>начину</a:t>
            </a:r>
            <a:r>
              <a:rPr lang="en-US" sz="3200" dirty="0"/>
              <a:t> </a:t>
            </a:r>
            <a:r>
              <a:rPr lang="en-US" sz="3200" dirty="0" err="1"/>
              <a:t>записивања</a:t>
            </a:r>
            <a:r>
              <a:rPr lang="en-US" sz="3200" dirty="0"/>
              <a:t> и </a:t>
            </a:r>
            <a:r>
              <a:rPr lang="en-US" sz="3200" dirty="0" err="1"/>
              <a:t>складиштења</a:t>
            </a:r>
            <a:r>
              <a:rPr lang="en-US" sz="3200" dirty="0"/>
              <a:t> </a:t>
            </a:r>
            <a:r>
              <a:rPr lang="en-US" sz="3200" dirty="0" err="1"/>
              <a:t>података</a:t>
            </a:r>
            <a:r>
              <a:rPr lang="en-US" sz="3200" dirty="0"/>
              <a:t>, </a:t>
            </a:r>
            <a:r>
              <a:rPr lang="en-US" sz="3200" dirty="0" err="1"/>
              <a:t>код</a:t>
            </a:r>
            <a:r>
              <a:rPr lang="en-US" sz="3200" dirty="0"/>
              <a:t> </a:t>
            </a:r>
            <a:r>
              <a:rPr lang="en-US" sz="3200" dirty="0" err="1"/>
              <a:t>био</a:t>
            </a:r>
            <a:r>
              <a:rPr lang="en-US" sz="3200" dirty="0"/>
              <a:t> </a:t>
            </a:r>
            <a:r>
              <a:rPr lang="en-US" sz="3200" dirty="0" err="1"/>
              <a:t>употребљив</a:t>
            </a:r>
            <a:r>
              <a:rPr lang="en-US" sz="3200" dirty="0"/>
              <a:t> </a:t>
            </a:r>
            <a:r>
              <a:rPr lang="en-US" sz="3200" dirty="0" err="1"/>
              <a:t>на</a:t>
            </a:r>
            <a:r>
              <a:rPr lang="en-US" sz="3200" dirty="0"/>
              <a:t> </a:t>
            </a:r>
            <a:r>
              <a:rPr lang="en-US" sz="3200" dirty="0" err="1"/>
              <a:t>било</a:t>
            </a:r>
            <a:r>
              <a:rPr lang="en-US" sz="3200" dirty="0"/>
              <a:t> </a:t>
            </a:r>
            <a:r>
              <a:rPr lang="en-US" sz="3200" dirty="0" err="1"/>
              <a:t>ком</a:t>
            </a:r>
            <a:r>
              <a:rPr lang="en-US" sz="3200" dirty="0"/>
              <a:t> </a:t>
            </a:r>
            <a:r>
              <a:rPr lang="en-US" sz="3200" dirty="0" err="1"/>
              <a:t>водоводном</a:t>
            </a:r>
            <a:r>
              <a:rPr lang="en-US" sz="3200" dirty="0"/>
              <a:t> </a:t>
            </a:r>
            <a:r>
              <a:rPr lang="en-US" sz="3200" dirty="0" err="1"/>
              <a:t>систему</a:t>
            </a:r>
            <a:r>
              <a:rPr lang="en-US" sz="3200" dirty="0"/>
              <a:t>. </a:t>
            </a:r>
          </a:p>
          <a:p>
            <a:pPr algn="just" defTabSz="4171950">
              <a:spcBef>
                <a:spcPct val="20000"/>
              </a:spcBef>
            </a:pPr>
            <a:r>
              <a:rPr lang="en-US" sz="3200" b="1" dirty="0"/>
              <a:t> </a:t>
            </a:r>
          </a:p>
        </p:txBody>
      </p:sp>
      <p:sp>
        <p:nvSpPr>
          <p:cNvPr id="2068" name="Content Placeholder 2"/>
          <p:cNvSpPr txBox="1">
            <a:spLocks/>
          </p:cNvSpPr>
          <p:nvPr/>
        </p:nvSpPr>
        <p:spPr bwMode="auto">
          <a:xfrm>
            <a:off x="-144463" y="30892476"/>
            <a:ext cx="99329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17232" tIns="208616" rIns="417232" bIns="208616"/>
          <a:lstStyle/>
          <a:p>
            <a:pPr algn="just" defTabSz="4171950">
              <a:spcBef>
                <a:spcPct val="20000"/>
              </a:spcBef>
            </a:pPr>
            <a:r>
              <a:rPr lang="en-US" sz="3200" u="sng"/>
              <a:t>Креиране </a:t>
            </a:r>
            <a:r>
              <a:rPr lang="en-US" sz="3200" u="sng" err="1"/>
              <a:t>процедуре</a:t>
            </a:r>
            <a:r>
              <a:rPr lang="en-US" sz="3200" u="sng"/>
              <a:t> </a:t>
            </a:r>
            <a:r>
              <a:rPr lang="en-US" sz="3200" u="sng" err="1"/>
              <a:t>подељене</a:t>
            </a:r>
            <a:r>
              <a:rPr lang="en-US" sz="3200" u="sng"/>
              <a:t> </a:t>
            </a:r>
            <a:r>
              <a:rPr lang="en-US" sz="3200" u="sng" err="1"/>
              <a:t>су</a:t>
            </a:r>
            <a:r>
              <a:rPr lang="en-US" sz="3200" u="sng"/>
              <a:t> у </a:t>
            </a:r>
            <a:r>
              <a:rPr lang="en-US" sz="3200" u="sng" err="1"/>
              <a:t>три</a:t>
            </a:r>
            <a:r>
              <a:rPr lang="en-US" sz="3200" u="sng"/>
              <a:t> </a:t>
            </a:r>
            <a:r>
              <a:rPr lang="en-US" sz="3200" u="sng" err="1"/>
              <a:t>групе</a:t>
            </a:r>
            <a:r>
              <a:rPr lang="en-US" sz="3200" u="sng"/>
              <a:t>:</a:t>
            </a:r>
          </a:p>
        </p:txBody>
      </p:sp>
      <p:sp>
        <p:nvSpPr>
          <p:cNvPr id="2069" name="Content Placeholder 2"/>
          <p:cNvSpPr txBox="1">
            <a:spLocks/>
          </p:cNvSpPr>
          <p:nvPr/>
        </p:nvSpPr>
        <p:spPr bwMode="auto">
          <a:xfrm>
            <a:off x="-144463" y="34060208"/>
            <a:ext cx="993298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17232" tIns="208616" rIns="417232" bIns="208616"/>
          <a:lstStyle/>
          <a:p>
            <a:pPr algn="just" defTabSz="4171950">
              <a:spcBef>
                <a:spcPct val="20000"/>
              </a:spcBef>
            </a:pPr>
            <a:r>
              <a:rPr lang="en-US" sz="3200" u="sng" err="1"/>
              <a:t>Изглед</a:t>
            </a:r>
            <a:r>
              <a:rPr lang="en-US" sz="3200" u="sng"/>
              <a:t> </a:t>
            </a:r>
            <a:r>
              <a:rPr lang="en-US" sz="3200" u="sng" err="1"/>
              <a:t>менија</a:t>
            </a:r>
            <a:r>
              <a:rPr lang="en-US" sz="3200" u="sng"/>
              <a:t> </a:t>
            </a:r>
            <a:r>
              <a:rPr lang="en-US" sz="3200" u="sng" err="1"/>
              <a:t>креираног</a:t>
            </a:r>
            <a:r>
              <a:rPr lang="en-US" sz="3200" u="sng"/>
              <a:t> у </a:t>
            </a:r>
            <a:r>
              <a:rPr lang="en-US" sz="3200" u="sng" err="1"/>
              <a:t>оквиру</a:t>
            </a:r>
            <a:r>
              <a:rPr lang="en-US" sz="3200" u="sng"/>
              <a:t> </a:t>
            </a:r>
            <a:r>
              <a:rPr lang="en-US" sz="3200" u="sng" err="1"/>
              <a:t>корисничког</a:t>
            </a:r>
            <a:r>
              <a:rPr lang="en-US" sz="3200" u="sng"/>
              <a:t> </a:t>
            </a:r>
            <a:r>
              <a:rPr lang="en-US" sz="3200" u="sng" err="1"/>
              <a:t>интерфејса</a:t>
            </a:r>
            <a:r>
              <a:rPr lang="en-US" sz="3200" u="sng"/>
              <a:t> y MapInfo-y:</a:t>
            </a:r>
          </a:p>
        </p:txBody>
      </p:sp>
      <p:pic>
        <p:nvPicPr>
          <p:cNvPr id="2070" name="Picture 15"/>
          <p:cNvPicPr>
            <a:picLocks noChangeAspect="1" noChangeArrowheads="1"/>
          </p:cNvPicPr>
          <p:nvPr/>
        </p:nvPicPr>
        <p:blipFill>
          <a:blip r:embed="rId14" cstate="print"/>
          <a:srcRect l="34389" r="31223" b="69093"/>
          <a:stretch>
            <a:fillRect/>
          </a:stretch>
        </p:blipFill>
        <p:spPr bwMode="auto">
          <a:xfrm>
            <a:off x="375307" y="35615563"/>
            <a:ext cx="8973482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1" name="Content Placeholder 2"/>
          <p:cNvSpPr txBox="1">
            <a:spLocks/>
          </p:cNvSpPr>
          <p:nvPr/>
        </p:nvSpPr>
        <p:spPr bwMode="auto">
          <a:xfrm>
            <a:off x="9361488" y="9433472"/>
            <a:ext cx="9932987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17232" tIns="208616" rIns="417232" bIns="208616"/>
          <a:lstStyle/>
          <a:p>
            <a:pPr algn="just" defTabSz="4171950">
              <a:spcBef>
                <a:spcPct val="20000"/>
              </a:spcBef>
            </a:pPr>
            <a:r>
              <a:rPr lang="en-US" sz="3200" b="1" u="sng" smtClean="0"/>
              <a:t>Методологија ажурирања базе података:</a:t>
            </a:r>
            <a:endParaRPr lang="en-US" sz="3200" b="1" u="sng"/>
          </a:p>
          <a:p>
            <a:pPr algn="just" defTabSz="4171950">
              <a:spcBef>
                <a:spcPct val="20000"/>
              </a:spcBef>
            </a:pPr>
            <a:r>
              <a:rPr lang="en-US" sz="3200" b="1" u="sng"/>
              <a:t> </a:t>
            </a:r>
          </a:p>
        </p:txBody>
      </p:sp>
      <p:graphicFrame>
        <p:nvGraphicFramePr>
          <p:cNvPr id="37" name="Diagram 36"/>
          <p:cNvGraphicFramePr/>
          <p:nvPr>
            <p:extLst>
              <p:ext uri="{D42A27DB-BD31-4B8C-83A1-F6EECF244321}">
                <p14:modId xmlns:p14="http://schemas.microsoft.com/office/powerpoint/2010/main" val="3414414960"/>
              </p:ext>
            </p:extLst>
          </p:nvPr>
        </p:nvGraphicFramePr>
        <p:xfrm>
          <a:off x="9841231" y="10656914"/>
          <a:ext cx="9624695" cy="15625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2073" name="Content Placeholder 2"/>
          <p:cNvSpPr txBox="1">
            <a:spLocks/>
          </p:cNvSpPr>
          <p:nvPr/>
        </p:nvSpPr>
        <p:spPr bwMode="auto">
          <a:xfrm>
            <a:off x="9361488" y="27003424"/>
            <a:ext cx="9932987" cy="151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17232" tIns="208616" rIns="417232" bIns="208616"/>
          <a:lstStyle/>
          <a:p>
            <a:pPr algn="just" defTabSz="4171950">
              <a:spcBef>
                <a:spcPct val="20000"/>
              </a:spcBef>
            </a:pPr>
            <a:r>
              <a:rPr lang="en-US" sz="3200" b="1" u="sng" dirty="0" err="1"/>
              <a:t>Методологија</a:t>
            </a:r>
            <a:r>
              <a:rPr lang="en-US" sz="3200" b="1" u="sng" dirty="0"/>
              <a:t> </a:t>
            </a:r>
            <a:r>
              <a:rPr lang="en-US" sz="3200" b="1" u="sng" dirty="0" err="1"/>
              <a:t>креирања</a:t>
            </a:r>
            <a:r>
              <a:rPr lang="en-US" sz="3200" b="1" u="sng" dirty="0"/>
              <a:t> </a:t>
            </a:r>
            <a:r>
              <a:rPr lang="en-US" sz="3200" b="1" u="sng" dirty="0" err="1" smtClean="0"/>
              <a:t>сценарија</a:t>
            </a:r>
            <a:r>
              <a:rPr lang="sr-Cyrl-RS" sz="3200" b="1" u="sng" dirty="0" smtClean="0"/>
              <a:t> за симу-лацију</a:t>
            </a:r>
            <a:r>
              <a:rPr lang="en-US" sz="3200" b="1" u="sng" dirty="0" smtClean="0"/>
              <a:t> </a:t>
            </a:r>
            <a:r>
              <a:rPr lang="en-US" sz="3200" b="1" u="sng" dirty="0"/>
              <a:t>и </a:t>
            </a:r>
            <a:r>
              <a:rPr lang="sr-Cyrl-RS" sz="3200" b="1" u="sng" dirty="0" smtClean="0"/>
              <a:t>форм</a:t>
            </a:r>
            <a:r>
              <a:rPr lang="en-US" sz="3200" b="1" u="sng" dirty="0" err="1" smtClean="0"/>
              <a:t>ирањ</a:t>
            </a:r>
            <a:r>
              <a:rPr lang="sr-Cyrl-RS" sz="3200" b="1" u="sng" dirty="0"/>
              <a:t>е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улазног</a:t>
            </a:r>
            <a:r>
              <a:rPr lang="sr-Cyrl-RS" sz="3200" b="1" u="sng" dirty="0" smtClean="0"/>
              <a:t> </a:t>
            </a:r>
            <a:r>
              <a:rPr lang="en-US" sz="3200" b="1" u="sng" dirty="0" err="1"/>
              <a:t>EPANet</a:t>
            </a:r>
            <a:r>
              <a:rPr lang="en-US" sz="3200" b="1" u="sng" dirty="0"/>
              <a:t> </a:t>
            </a:r>
            <a:r>
              <a:rPr lang="en-US" sz="3200" b="1" u="sng" dirty="0" err="1" smtClean="0"/>
              <a:t>фајла</a:t>
            </a:r>
            <a:r>
              <a:rPr lang="en-US" sz="3200" b="1" u="sng" dirty="0" smtClean="0"/>
              <a:t>:</a:t>
            </a:r>
            <a:endParaRPr lang="en-US" sz="3200" b="1" u="sng" dirty="0"/>
          </a:p>
          <a:p>
            <a:pPr algn="just" defTabSz="4171950">
              <a:spcBef>
                <a:spcPct val="20000"/>
              </a:spcBef>
            </a:pPr>
            <a:r>
              <a:rPr lang="en-US" sz="3200" b="1" u="sng" dirty="0"/>
              <a:t> </a:t>
            </a:r>
          </a:p>
        </p:txBody>
      </p:sp>
      <p:graphicFrame>
        <p:nvGraphicFramePr>
          <p:cNvPr id="39" name="Diagram 38"/>
          <p:cNvGraphicFramePr/>
          <p:nvPr>
            <p:extLst>
              <p:ext uri="{D42A27DB-BD31-4B8C-83A1-F6EECF244321}">
                <p14:modId xmlns:p14="http://schemas.microsoft.com/office/powerpoint/2010/main" val="3582704348"/>
              </p:ext>
            </p:extLst>
          </p:nvPr>
        </p:nvGraphicFramePr>
        <p:xfrm>
          <a:off x="10246058" y="28878377"/>
          <a:ext cx="9171910" cy="12153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2075" name="Content Placeholder 2"/>
          <p:cNvSpPr txBox="1">
            <a:spLocks/>
          </p:cNvSpPr>
          <p:nvPr/>
        </p:nvSpPr>
        <p:spPr bwMode="auto">
          <a:xfrm>
            <a:off x="19591338" y="9398497"/>
            <a:ext cx="10652125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17232" tIns="208616" rIns="417232" bIns="208616"/>
          <a:lstStyle/>
          <a:p>
            <a:pPr algn="just" defTabSz="4171950">
              <a:spcBef>
                <a:spcPct val="20000"/>
              </a:spcBef>
            </a:pPr>
            <a:r>
              <a:rPr lang="en-US" sz="3200" b="1" u="sng" dirty="0" err="1"/>
              <a:t>Методологија</a:t>
            </a:r>
            <a:r>
              <a:rPr lang="en-US" sz="3200" b="1" u="sng" dirty="0"/>
              <a:t> </a:t>
            </a:r>
            <a:r>
              <a:rPr lang="en-US" sz="3200" b="1" u="sng" dirty="0" err="1"/>
              <a:t>приказа</a:t>
            </a:r>
            <a:r>
              <a:rPr lang="en-US" sz="3200" b="1" u="sng" dirty="0"/>
              <a:t> </a:t>
            </a:r>
            <a:r>
              <a:rPr lang="en-US" sz="3200" b="1" u="sng" dirty="0" err="1"/>
              <a:t>резултата</a:t>
            </a:r>
            <a:r>
              <a:rPr lang="en-US" sz="3200" b="1" u="sng" dirty="0"/>
              <a:t> </a:t>
            </a:r>
            <a:r>
              <a:rPr lang="en-US" sz="3200" b="1" u="sng" dirty="0" err="1"/>
              <a:t>добијених</a:t>
            </a:r>
            <a:r>
              <a:rPr lang="en-US" sz="3200" b="1" u="sng" dirty="0"/>
              <a:t> </a:t>
            </a:r>
            <a:r>
              <a:rPr lang="en-US" sz="3200" b="1" u="sng" dirty="0" err="1"/>
              <a:t>хидрауличким</a:t>
            </a:r>
            <a:r>
              <a:rPr lang="en-US" sz="3200" b="1" u="sng" dirty="0"/>
              <a:t> </a:t>
            </a:r>
            <a:r>
              <a:rPr lang="en-US" sz="3200" b="1" u="sng" dirty="0" err="1"/>
              <a:t>порорачуном</a:t>
            </a:r>
            <a:r>
              <a:rPr lang="en-US" sz="3200" b="1" u="sng" dirty="0"/>
              <a:t> </a:t>
            </a:r>
            <a:r>
              <a:rPr lang="en-US" sz="3200" b="1" u="sng" dirty="0" err="1"/>
              <a:t>модела</a:t>
            </a:r>
            <a:r>
              <a:rPr lang="en-US" sz="3200" b="1" u="sng" dirty="0"/>
              <a:t>:</a:t>
            </a:r>
          </a:p>
          <a:p>
            <a:pPr algn="just" defTabSz="4171950">
              <a:spcBef>
                <a:spcPct val="20000"/>
              </a:spcBef>
            </a:pPr>
            <a:endParaRPr lang="en-US" sz="3200" b="1" dirty="0"/>
          </a:p>
          <a:p>
            <a:pPr defTabSz="4171950">
              <a:spcBef>
                <a:spcPct val="20000"/>
              </a:spcBef>
            </a:pPr>
            <a:r>
              <a:rPr lang="en-US" sz="3200" dirty="0" err="1"/>
              <a:t>Предвиђена</a:t>
            </a:r>
            <a:r>
              <a:rPr lang="en-US" sz="3200" dirty="0"/>
              <a:t> </a:t>
            </a:r>
            <a:r>
              <a:rPr lang="en-US" sz="3200" dirty="0" err="1"/>
              <a:t>су</a:t>
            </a:r>
            <a:r>
              <a:rPr lang="en-US" sz="3200" dirty="0"/>
              <a:t> </a:t>
            </a:r>
            <a:r>
              <a:rPr lang="en-US" sz="3200" dirty="0" err="1"/>
              <a:t>три</a:t>
            </a:r>
            <a:r>
              <a:rPr lang="en-US" sz="3200" dirty="0"/>
              <a:t> </a:t>
            </a:r>
            <a:r>
              <a:rPr lang="en-US" sz="3200" dirty="0" err="1"/>
              <a:t>начина</a:t>
            </a:r>
            <a:r>
              <a:rPr lang="en-US" sz="3200" dirty="0"/>
              <a:t> </a:t>
            </a:r>
            <a:r>
              <a:rPr lang="en-US" sz="3200" dirty="0" err="1"/>
              <a:t>приказа</a:t>
            </a:r>
            <a:r>
              <a:rPr lang="en-US" sz="3200" dirty="0"/>
              <a:t> </a:t>
            </a:r>
            <a:r>
              <a:rPr lang="en-US" sz="3200" dirty="0" err="1"/>
              <a:t>података</a:t>
            </a:r>
            <a:r>
              <a:rPr lang="en-US" sz="3200" dirty="0"/>
              <a:t>, и </a:t>
            </a:r>
            <a:r>
              <a:rPr lang="en-US" sz="3200" dirty="0" err="1"/>
              <a:t>то</a:t>
            </a:r>
            <a:r>
              <a:rPr lang="en-US" sz="3200" dirty="0"/>
              <a:t>: </a:t>
            </a:r>
          </a:p>
          <a:p>
            <a:pPr defTabSz="4171950">
              <a:spcBef>
                <a:spcPct val="20000"/>
              </a:spcBef>
            </a:pPr>
            <a:endParaRPr lang="en-US" sz="3200" dirty="0"/>
          </a:p>
          <a:p>
            <a:pPr defTabSz="4171950">
              <a:spcBef>
                <a:spcPct val="20000"/>
              </a:spcBef>
            </a:pPr>
            <a:r>
              <a:rPr lang="en-US" sz="3200" dirty="0" err="1">
                <a:solidFill>
                  <a:srgbClr val="32824B"/>
                </a:solidFill>
              </a:rPr>
              <a:t>Приказ</a:t>
            </a:r>
            <a:r>
              <a:rPr lang="en-US" sz="3200" dirty="0">
                <a:solidFill>
                  <a:srgbClr val="32824B"/>
                </a:solidFill>
              </a:rPr>
              <a:t> </a:t>
            </a:r>
            <a:r>
              <a:rPr lang="en-US" sz="3200" dirty="0" err="1">
                <a:solidFill>
                  <a:srgbClr val="32824B"/>
                </a:solidFill>
              </a:rPr>
              <a:t>вредности</a:t>
            </a:r>
            <a:r>
              <a:rPr lang="en-US" sz="3200" dirty="0">
                <a:solidFill>
                  <a:srgbClr val="32824B"/>
                </a:solidFill>
              </a:rPr>
              <a:t> у </a:t>
            </a:r>
            <a:r>
              <a:rPr lang="en-US" sz="3200" dirty="0" err="1">
                <a:solidFill>
                  <a:srgbClr val="32824B"/>
                </a:solidFill>
              </a:rPr>
              <a:t>задатом</a:t>
            </a:r>
            <a:r>
              <a:rPr lang="en-US" sz="3200" dirty="0">
                <a:solidFill>
                  <a:srgbClr val="32824B"/>
                </a:solidFill>
              </a:rPr>
              <a:t> </a:t>
            </a:r>
            <a:r>
              <a:rPr lang="en-US" sz="3200" dirty="0" err="1">
                <a:solidFill>
                  <a:srgbClr val="32824B"/>
                </a:solidFill>
              </a:rPr>
              <a:t>временском</a:t>
            </a:r>
            <a:r>
              <a:rPr lang="en-US" sz="3200" dirty="0">
                <a:solidFill>
                  <a:srgbClr val="32824B"/>
                </a:solidFill>
              </a:rPr>
              <a:t>  </a:t>
            </a:r>
            <a:r>
              <a:rPr lang="en-US" sz="3200" dirty="0" err="1">
                <a:solidFill>
                  <a:srgbClr val="32824B"/>
                </a:solidFill>
              </a:rPr>
              <a:t>пресеку</a:t>
            </a:r>
            <a:r>
              <a:rPr lang="en-US" sz="3200" dirty="0">
                <a:solidFill>
                  <a:srgbClr val="32824B"/>
                </a:solidFill>
              </a:rPr>
              <a:t>:</a:t>
            </a:r>
          </a:p>
          <a:p>
            <a:pPr algn="just" defTabSz="4171950">
              <a:spcBef>
                <a:spcPct val="20000"/>
              </a:spcBef>
            </a:pPr>
            <a:endParaRPr lang="en-US" sz="3200" b="1" dirty="0"/>
          </a:p>
          <a:p>
            <a:pPr algn="just" defTabSz="4171950">
              <a:spcBef>
                <a:spcPct val="20000"/>
              </a:spcBef>
            </a:pPr>
            <a:r>
              <a:rPr lang="en-US" sz="3200" b="1" dirty="0"/>
              <a:t> </a:t>
            </a:r>
          </a:p>
        </p:txBody>
      </p:sp>
      <p:sp>
        <p:nvSpPr>
          <p:cNvPr id="2076" name="Content Placeholder 2"/>
          <p:cNvSpPr txBox="1">
            <a:spLocks/>
          </p:cNvSpPr>
          <p:nvPr/>
        </p:nvSpPr>
        <p:spPr bwMode="auto">
          <a:xfrm>
            <a:off x="19586575" y="19010536"/>
            <a:ext cx="99329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17232" tIns="208616" rIns="417232" bIns="208616"/>
          <a:lstStyle/>
          <a:p>
            <a:pPr algn="just" defTabSz="4171950">
              <a:spcBef>
                <a:spcPct val="20000"/>
              </a:spcBef>
            </a:pPr>
            <a:r>
              <a:rPr lang="en-US" sz="3200" dirty="0" err="1">
                <a:solidFill>
                  <a:srgbClr val="378D52"/>
                </a:solidFill>
              </a:rPr>
              <a:t>Приказ</a:t>
            </a:r>
            <a:r>
              <a:rPr lang="en-US" sz="3200" dirty="0">
                <a:solidFill>
                  <a:srgbClr val="378D52"/>
                </a:solidFill>
              </a:rPr>
              <a:t> </a:t>
            </a:r>
            <a:r>
              <a:rPr lang="en-US" sz="3200" dirty="0" err="1">
                <a:solidFill>
                  <a:srgbClr val="378D52"/>
                </a:solidFill>
              </a:rPr>
              <a:t>промене</a:t>
            </a:r>
            <a:r>
              <a:rPr lang="en-US" sz="3200" dirty="0">
                <a:solidFill>
                  <a:srgbClr val="378D52"/>
                </a:solidFill>
              </a:rPr>
              <a:t> </a:t>
            </a:r>
            <a:r>
              <a:rPr lang="en-US" sz="3200" dirty="0" err="1">
                <a:solidFill>
                  <a:srgbClr val="378D52"/>
                </a:solidFill>
              </a:rPr>
              <a:t>вредности</a:t>
            </a:r>
            <a:r>
              <a:rPr lang="en-US" sz="3200" dirty="0">
                <a:solidFill>
                  <a:srgbClr val="378D52"/>
                </a:solidFill>
              </a:rPr>
              <a:t> </a:t>
            </a:r>
            <a:r>
              <a:rPr lang="en-US" sz="3200" dirty="0" err="1">
                <a:solidFill>
                  <a:srgbClr val="378D52"/>
                </a:solidFill>
              </a:rPr>
              <a:t>резултата</a:t>
            </a:r>
            <a:r>
              <a:rPr lang="en-US" sz="3200" dirty="0">
                <a:solidFill>
                  <a:srgbClr val="378D52"/>
                </a:solidFill>
              </a:rPr>
              <a:t> (</a:t>
            </a:r>
            <a:r>
              <a:rPr lang="en-US" sz="3200" dirty="0" err="1">
                <a:solidFill>
                  <a:srgbClr val="378D52"/>
                </a:solidFill>
              </a:rPr>
              <a:t>потрошње</a:t>
            </a:r>
            <a:r>
              <a:rPr lang="en-US" sz="3200" dirty="0">
                <a:solidFill>
                  <a:srgbClr val="378D52"/>
                </a:solidFill>
              </a:rPr>
              <a:t>, Π </a:t>
            </a:r>
            <a:r>
              <a:rPr lang="en-US" sz="3200" dirty="0" err="1">
                <a:solidFill>
                  <a:srgbClr val="378D52"/>
                </a:solidFill>
              </a:rPr>
              <a:t>коте</a:t>
            </a:r>
            <a:r>
              <a:rPr lang="en-US" sz="3200" dirty="0">
                <a:solidFill>
                  <a:srgbClr val="378D52"/>
                </a:solidFill>
              </a:rPr>
              <a:t> и </a:t>
            </a:r>
            <a:r>
              <a:rPr lang="en-US" sz="3200" dirty="0" err="1">
                <a:solidFill>
                  <a:srgbClr val="378D52"/>
                </a:solidFill>
              </a:rPr>
              <a:t>притиска</a:t>
            </a:r>
            <a:r>
              <a:rPr lang="en-US" sz="3200" dirty="0">
                <a:solidFill>
                  <a:srgbClr val="378D52"/>
                </a:solidFill>
              </a:rPr>
              <a:t>) </a:t>
            </a:r>
            <a:r>
              <a:rPr lang="en-US" sz="3200" dirty="0" err="1">
                <a:solidFill>
                  <a:srgbClr val="378D52"/>
                </a:solidFill>
              </a:rPr>
              <a:t>кроз</a:t>
            </a:r>
            <a:r>
              <a:rPr lang="en-US" sz="3200" dirty="0">
                <a:solidFill>
                  <a:srgbClr val="378D52"/>
                </a:solidFill>
              </a:rPr>
              <a:t> </a:t>
            </a:r>
            <a:r>
              <a:rPr lang="en-US" sz="3200" dirty="0" err="1">
                <a:solidFill>
                  <a:srgbClr val="378D52"/>
                </a:solidFill>
              </a:rPr>
              <a:t>читав</a:t>
            </a:r>
            <a:r>
              <a:rPr lang="en-US" sz="3200" dirty="0">
                <a:solidFill>
                  <a:srgbClr val="378D52"/>
                </a:solidFill>
              </a:rPr>
              <a:t> </a:t>
            </a:r>
            <a:r>
              <a:rPr lang="en-US" sz="3200" dirty="0" err="1">
                <a:solidFill>
                  <a:srgbClr val="378D52"/>
                </a:solidFill>
              </a:rPr>
              <a:t>период</a:t>
            </a:r>
            <a:r>
              <a:rPr lang="en-US" sz="3200" dirty="0">
                <a:solidFill>
                  <a:srgbClr val="378D52"/>
                </a:solidFill>
              </a:rPr>
              <a:t> </a:t>
            </a:r>
            <a:r>
              <a:rPr lang="en-US" sz="3200" dirty="0" err="1">
                <a:solidFill>
                  <a:srgbClr val="378D52"/>
                </a:solidFill>
              </a:rPr>
              <a:t>симулације</a:t>
            </a:r>
            <a:r>
              <a:rPr lang="en-US" sz="3200" dirty="0">
                <a:solidFill>
                  <a:srgbClr val="378D52"/>
                </a:solidFill>
              </a:rPr>
              <a:t>, у </a:t>
            </a:r>
            <a:r>
              <a:rPr lang="en-US" sz="3200" dirty="0" err="1">
                <a:solidFill>
                  <a:srgbClr val="378D52"/>
                </a:solidFill>
              </a:rPr>
              <a:t>задатом</a:t>
            </a:r>
            <a:r>
              <a:rPr lang="en-US" sz="3200" dirty="0">
                <a:solidFill>
                  <a:srgbClr val="378D52"/>
                </a:solidFill>
              </a:rPr>
              <a:t> </a:t>
            </a:r>
            <a:r>
              <a:rPr lang="en-US" sz="3200" dirty="0" err="1">
                <a:solidFill>
                  <a:srgbClr val="378D52"/>
                </a:solidFill>
              </a:rPr>
              <a:t>чвору</a:t>
            </a:r>
            <a:r>
              <a:rPr lang="en-US" sz="3200" dirty="0">
                <a:solidFill>
                  <a:srgbClr val="378D52"/>
                </a:solidFill>
              </a:rPr>
              <a:t>:</a:t>
            </a:r>
            <a:endParaRPr lang="en-US" sz="3200" b="1" dirty="0">
              <a:solidFill>
                <a:srgbClr val="378D52"/>
              </a:solidFill>
            </a:endParaRPr>
          </a:p>
          <a:p>
            <a:pPr defTabSz="4171950">
              <a:spcBef>
                <a:spcPct val="20000"/>
              </a:spcBef>
            </a:pPr>
            <a:r>
              <a:rPr lang="en-US" sz="3200" b="1" dirty="0"/>
              <a:t> </a:t>
            </a:r>
          </a:p>
        </p:txBody>
      </p:sp>
      <p:sp>
        <p:nvSpPr>
          <p:cNvPr id="2077" name="Content Placeholder 2"/>
          <p:cNvSpPr txBox="1">
            <a:spLocks/>
          </p:cNvSpPr>
          <p:nvPr/>
        </p:nvSpPr>
        <p:spPr bwMode="auto">
          <a:xfrm>
            <a:off x="19586575" y="26282650"/>
            <a:ext cx="99329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17232" tIns="208616" rIns="417232" bIns="208616"/>
          <a:lstStyle/>
          <a:p>
            <a:pPr algn="just" defTabSz="4171950">
              <a:spcBef>
                <a:spcPct val="20000"/>
              </a:spcBef>
            </a:pPr>
            <a:r>
              <a:rPr lang="en-US" sz="3200" dirty="0" err="1">
                <a:solidFill>
                  <a:srgbClr val="32824B"/>
                </a:solidFill>
              </a:rPr>
              <a:t>Приказ</a:t>
            </a:r>
            <a:r>
              <a:rPr lang="en-US" sz="3200" dirty="0">
                <a:solidFill>
                  <a:srgbClr val="32824B"/>
                </a:solidFill>
              </a:rPr>
              <a:t> </a:t>
            </a:r>
            <a:r>
              <a:rPr lang="en-US" sz="3200" dirty="0" err="1">
                <a:solidFill>
                  <a:srgbClr val="32824B"/>
                </a:solidFill>
              </a:rPr>
              <a:t>промене</a:t>
            </a:r>
            <a:r>
              <a:rPr lang="en-US" sz="3200" dirty="0">
                <a:solidFill>
                  <a:srgbClr val="32824B"/>
                </a:solidFill>
              </a:rPr>
              <a:t> </a:t>
            </a:r>
            <a:r>
              <a:rPr lang="en-US" sz="3200" dirty="0" err="1">
                <a:solidFill>
                  <a:srgbClr val="32824B"/>
                </a:solidFill>
              </a:rPr>
              <a:t>вредности</a:t>
            </a:r>
            <a:r>
              <a:rPr lang="en-US" sz="3200" dirty="0">
                <a:solidFill>
                  <a:srgbClr val="32824B"/>
                </a:solidFill>
              </a:rPr>
              <a:t> </a:t>
            </a:r>
            <a:r>
              <a:rPr lang="en-US" sz="3200" dirty="0" err="1">
                <a:solidFill>
                  <a:srgbClr val="32824B"/>
                </a:solidFill>
              </a:rPr>
              <a:t>резултата</a:t>
            </a:r>
            <a:r>
              <a:rPr lang="en-US" sz="3200" dirty="0">
                <a:solidFill>
                  <a:srgbClr val="32824B"/>
                </a:solidFill>
              </a:rPr>
              <a:t> (</a:t>
            </a:r>
            <a:r>
              <a:rPr lang="en-US" sz="3200" dirty="0" err="1">
                <a:solidFill>
                  <a:srgbClr val="32824B"/>
                </a:solidFill>
              </a:rPr>
              <a:t>протока</a:t>
            </a:r>
            <a:r>
              <a:rPr lang="en-US" sz="3200" dirty="0">
                <a:solidFill>
                  <a:srgbClr val="32824B"/>
                </a:solidFill>
              </a:rPr>
              <a:t> и </a:t>
            </a:r>
            <a:r>
              <a:rPr lang="en-US" sz="3200" dirty="0" err="1">
                <a:solidFill>
                  <a:srgbClr val="32824B"/>
                </a:solidFill>
              </a:rPr>
              <a:t>брзина</a:t>
            </a:r>
            <a:r>
              <a:rPr lang="en-US" sz="3200" dirty="0">
                <a:solidFill>
                  <a:srgbClr val="32824B"/>
                </a:solidFill>
              </a:rPr>
              <a:t>) </a:t>
            </a:r>
            <a:r>
              <a:rPr lang="en-US" sz="3200" dirty="0" err="1">
                <a:solidFill>
                  <a:srgbClr val="32824B"/>
                </a:solidFill>
              </a:rPr>
              <a:t>током</a:t>
            </a:r>
            <a:r>
              <a:rPr lang="en-US" sz="3200" dirty="0">
                <a:solidFill>
                  <a:srgbClr val="32824B"/>
                </a:solidFill>
              </a:rPr>
              <a:t> </a:t>
            </a:r>
            <a:r>
              <a:rPr lang="en-US" sz="3200" dirty="0" err="1">
                <a:solidFill>
                  <a:srgbClr val="32824B"/>
                </a:solidFill>
              </a:rPr>
              <a:t>читавог</a:t>
            </a:r>
            <a:r>
              <a:rPr lang="en-US" sz="3200" dirty="0">
                <a:solidFill>
                  <a:srgbClr val="32824B"/>
                </a:solidFill>
              </a:rPr>
              <a:t> </a:t>
            </a:r>
            <a:r>
              <a:rPr lang="en-US" sz="3200" dirty="0" err="1">
                <a:solidFill>
                  <a:srgbClr val="32824B"/>
                </a:solidFill>
              </a:rPr>
              <a:t>периода</a:t>
            </a:r>
            <a:r>
              <a:rPr lang="en-US" sz="3200" dirty="0">
                <a:solidFill>
                  <a:srgbClr val="32824B"/>
                </a:solidFill>
              </a:rPr>
              <a:t> </a:t>
            </a:r>
            <a:r>
              <a:rPr lang="en-US" sz="3200" dirty="0" err="1">
                <a:solidFill>
                  <a:srgbClr val="32824B"/>
                </a:solidFill>
              </a:rPr>
              <a:t>симулације</a:t>
            </a:r>
            <a:r>
              <a:rPr lang="en-US" sz="3200" dirty="0">
                <a:solidFill>
                  <a:srgbClr val="32824B"/>
                </a:solidFill>
              </a:rPr>
              <a:t>, </a:t>
            </a:r>
            <a:r>
              <a:rPr lang="en-US" sz="3200" dirty="0" err="1">
                <a:solidFill>
                  <a:srgbClr val="32824B"/>
                </a:solidFill>
              </a:rPr>
              <a:t>за</a:t>
            </a:r>
            <a:r>
              <a:rPr lang="en-US" sz="3200" dirty="0">
                <a:solidFill>
                  <a:srgbClr val="32824B"/>
                </a:solidFill>
              </a:rPr>
              <a:t> </a:t>
            </a:r>
            <a:r>
              <a:rPr lang="en-US" sz="3200" dirty="0" err="1">
                <a:solidFill>
                  <a:srgbClr val="32824B"/>
                </a:solidFill>
              </a:rPr>
              <a:t>задату</a:t>
            </a:r>
            <a:r>
              <a:rPr lang="en-US" sz="3200" dirty="0">
                <a:solidFill>
                  <a:srgbClr val="32824B"/>
                </a:solidFill>
              </a:rPr>
              <a:t> </a:t>
            </a:r>
            <a:r>
              <a:rPr lang="en-US" sz="3200" dirty="0" err="1">
                <a:solidFill>
                  <a:srgbClr val="32824B"/>
                </a:solidFill>
              </a:rPr>
              <a:t>цев</a:t>
            </a:r>
            <a:r>
              <a:rPr lang="en-US" sz="3200" dirty="0">
                <a:solidFill>
                  <a:srgbClr val="32824B"/>
                </a:solidFill>
              </a:rPr>
              <a:t>:</a:t>
            </a:r>
          </a:p>
          <a:p>
            <a:pPr algn="just" defTabSz="4171950">
              <a:spcBef>
                <a:spcPct val="20000"/>
              </a:spcBef>
            </a:pPr>
            <a:endParaRPr lang="en-US" sz="3200" b="1" dirty="0">
              <a:solidFill>
                <a:srgbClr val="32824B"/>
              </a:solidFill>
            </a:endParaRPr>
          </a:p>
          <a:p>
            <a:pPr algn="just" defTabSz="4171950">
              <a:spcBef>
                <a:spcPct val="20000"/>
              </a:spcBef>
            </a:pPr>
            <a:r>
              <a:rPr lang="en-US" sz="3200" b="1" dirty="0">
                <a:solidFill>
                  <a:srgbClr val="32824B"/>
                </a:solidFill>
              </a:rPr>
              <a:t> 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19591338" y="32620048"/>
            <a:ext cx="10652125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17232" tIns="208616" rIns="417232" bIns="208616"/>
          <a:lstStyle/>
          <a:p>
            <a:pPr algn="just" defTabSz="4171950">
              <a:spcBef>
                <a:spcPct val="20000"/>
              </a:spcBef>
            </a:pPr>
            <a:r>
              <a:rPr lang="sr-Cyrl-RS" sz="4800" b="1" dirty="0" smtClean="0"/>
              <a:t>Захвалност</a:t>
            </a:r>
            <a:endParaRPr lang="en-US" sz="3200" b="1" dirty="0"/>
          </a:p>
          <a:p>
            <a:pPr defTabSz="4171950">
              <a:spcBef>
                <a:spcPct val="20000"/>
              </a:spcBef>
            </a:pPr>
            <a:r>
              <a:rPr lang="sr-Cyrl-RS" sz="3200" dirty="0" smtClean="0"/>
              <a:t>Аутор рада се захваљује запосленима</a:t>
            </a:r>
            <a:endParaRPr lang="en-US" sz="3200" dirty="0" smtClean="0"/>
          </a:p>
          <a:p>
            <a:pPr defTabSz="4171950">
              <a:spcBef>
                <a:spcPct val="20000"/>
              </a:spcBef>
            </a:pPr>
            <a:r>
              <a:rPr lang="sr-Cyrl-RS" sz="3200" dirty="0" smtClean="0"/>
              <a:t>у ЈКП Водовод Ужице</a:t>
            </a:r>
            <a:r>
              <a:rPr lang="en-US" sz="3200" dirty="0" smtClean="0"/>
              <a:t> </a:t>
            </a:r>
            <a:r>
              <a:rPr lang="sr-Cyrl-RS" sz="3200" dirty="0" smtClean="0"/>
              <a:t>на подацима и </a:t>
            </a:r>
            <a:endParaRPr lang="en-US" sz="3200" dirty="0" smtClean="0"/>
          </a:p>
          <a:p>
            <a:pPr defTabSz="4171950">
              <a:spcBef>
                <a:spcPct val="20000"/>
              </a:spcBef>
            </a:pPr>
            <a:r>
              <a:rPr lang="sr-Cyrl-RS" sz="3200" dirty="0" smtClean="0"/>
              <a:t>пруженој подршци:</a:t>
            </a:r>
          </a:p>
          <a:p>
            <a:pPr defTabSz="4171950">
              <a:spcBef>
                <a:spcPct val="20000"/>
              </a:spcBef>
            </a:pPr>
            <a:endParaRPr lang="sr-Cyrl-RS" sz="3200" dirty="0" smtClean="0"/>
          </a:p>
          <a:p>
            <a:pPr defTabSz="4171950">
              <a:spcBef>
                <a:spcPct val="20000"/>
              </a:spcBef>
            </a:pPr>
            <a:r>
              <a:rPr lang="sr-Cyrl-RS" sz="3600" b="1" dirty="0" smtClean="0"/>
              <a:t>Милану Николићу</a:t>
            </a:r>
            <a:r>
              <a:rPr lang="sr-Cyrl-RS" sz="3600" dirty="0" smtClean="0"/>
              <a:t>, техничком директору</a:t>
            </a:r>
          </a:p>
          <a:p>
            <a:pPr defTabSz="4171950">
              <a:spcBef>
                <a:spcPct val="20000"/>
              </a:spcBef>
            </a:pPr>
            <a:endParaRPr lang="sr-Cyrl-RS" sz="3600" dirty="0" smtClean="0"/>
          </a:p>
          <a:p>
            <a:pPr defTabSz="4171950">
              <a:spcBef>
                <a:spcPct val="20000"/>
              </a:spcBef>
            </a:pPr>
            <a:r>
              <a:rPr lang="sr-Cyrl-RS" sz="3600" b="1" dirty="0" smtClean="0"/>
              <a:t>Миодрагу Мијовићу</a:t>
            </a:r>
            <a:r>
              <a:rPr lang="sr-Cyrl-RS" sz="3600" dirty="0" smtClean="0"/>
              <a:t>, шефу одржавања</a:t>
            </a:r>
          </a:p>
          <a:p>
            <a:pPr defTabSz="4171950">
              <a:spcBef>
                <a:spcPct val="20000"/>
              </a:spcBef>
            </a:pPr>
            <a:endParaRPr lang="en-US" sz="3600" b="1" dirty="0" smtClean="0"/>
          </a:p>
          <a:p>
            <a:pPr defTabSz="4171950">
              <a:spcBef>
                <a:spcPct val="20000"/>
              </a:spcBef>
            </a:pPr>
            <a:r>
              <a:rPr lang="sr-Cyrl-RS" sz="3600" b="1" dirty="0" smtClean="0"/>
              <a:t>Видоју Стевановићу</a:t>
            </a:r>
            <a:r>
              <a:rPr lang="sr-Cyrl-RS" sz="3600" dirty="0" smtClean="0"/>
              <a:t>, шефу ГИС одељења</a:t>
            </a:r>
          </a:p>
          <a:p>
            <a:pPr defTabSz="4171950">
              <a:spcBef>
                <a:spcPct val="20000"/>
              </a:spcBef>
            </a:pPr>
            <a:endParaRPr lang="sr-Cyrl-RS" sz="3200" dirty="0" smtClean="0"/>
          </a:p>
          <a:p>
            <a:pPr defTabSz="4171950">
              <a:spcBef>
                <a:spcPct val="20000"/>
              </a:spcBef>
            </a:pPr>
            <a:endParaRPr lang="sr-Cyrl-RS" sz="3200" dirty="0" smtClean="0"/>
          </a:p>
          <a:p>
            <a:pPr algn="just" defTabSz="4171950">
              <a:spcBef>
                <a:spcPct val="20000"/>
              </a:spcBef>
            </a:pPr>
            <a:endParaRPr lang="en-US" sz="3200" b="1" dirty="0"/>
          </a:p>
          <a:p>
            <a:pPr algn="just" defTabSz="4171950">
              <a:spcBef>
                <a:spcPct val="20000"/>
              </a:spcBef>
            </a:pPr>
            <a:r>
              <a:rPr lang="en-US" sz="3200" b="1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3091" y="33035668"/>
            <a:ext cx="2510484" cy="299863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19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19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4656</TotalTime>
  <Words>432</Words>
  <Application>Microsoft Office PowerPoint</Application>
  <PresentationFormat>Custom</PresentationFormat>
  <Paragraphs>82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yy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xx</dc:creator>
  <cp:lastModifiedBy>ministarstvo</cp:lastModifiedBy>
  <cp:revision>140</cp:revision>
  <dcterms:created xsi:type="dcterms:W3CDTF">2006-11-08T09:38:49Z</dcterms:created>
  <dcterms:modified xsi:type="dcterms:W3CDTF">2015-11-16T11:06:04Z</dcterms:modified>
</cp:coreProperties>
</file>