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43463" cy="4277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3">
          <p15:clr>
            <a:srgbClr val="A4A3A4"/>
          </p15:clr>
        </p15:guide>
        <p15:guide id="2" pos="95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57"/>
    <a:srgbClr val="B88C00"/>
    <a:srgbClr val="7E5C32"/>
    <a:srgbClr val="F7C57B"/>
    <a:srgbClr val="007033"/>
    <a:srgbClr val="A7D971"/>
    <a:srgbClr val="DEA900"/>
    <a:srgbClr val="FFFF85"/>
    <a:srgbClr val="FF9393"/>
    <a:srgbClr val="FF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5221" autoAdjust="0"/>
  </p:normalViewPr>
  <p:slideViewPr>
    <p:cSldViewPr>
      <p:cViewPr>
        <p:scale>
          <a:sx n="75" d="100"/>
          <a:sy n="75" d="100"/>
        </p:scale>
        <p:origin x="-2820" y="-16758"/>
      </p:cViewPr>
      <p:guideLst>
        <p:guide orient="horz" pos="13473"/>
        <p:guide pos="95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02F44C-9843-457C-BEEE-FFCE0134AA98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2400FB-9217-4E34-8209-6905EE2AE60B}">
      <dgm:prSet phldrT="[Text]" custT="1"/>
      <dgm:spPr>
        <a:solidFill>
          <a:srgbClr val="385723"/>
        </a:solidFill>
        <a:ln>
          <a:solidFill>
            <a:schemeClr val="tx1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Cyrl-RS" sz="1800" dirty="0" smtClean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Брзина исцртавања</a:t>
          </a:r>
          <a:endParaRPr lang="en-US" sz="1800" dirty="0">
            <a:solidFill>
              <a:schemeClr val="bg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B9ECC80F-09A8-423C-AF91-5A310FAD4239}" type="parTrans" cxnId="{BA401388-9EE4-4614-BD73-2AA2C6530782}">
      <dgm:prSet/>
      <dgm:spPr/>
      <dgm:t>
        <a:bodyPr/>
        <a:lstStyle/>
        <a:p>
          <a:endParaRPr lang="en-US"/>
        </a:p>
      </dgm:t>
    </dgm:pt>
    <dgm:pt modelId="{A4A4D25E-B24E-47D2-8911-37404EB3FCCA}" type="sibTrans" cxnId="{BA401388-9EE4-4614-BD73-2AA2C6530782}">
      <dgm:prSet/>
      <dgm:spPr/>
      <dgm:t>
        <a:bodyPr/>
        <a:lstStyle/>
        <a:p>
          <a:endParaRPr lang="en-US"/>
        </a:p>
      </dgm:t>
    </dgm:pt>
    <dgm:pt modelId="{EC8A1A05-10E6-4028-8EB0-B82CBEF784EF}">
      <dgm:prSet phldrT="[Text]" custT="1"/>
      <dgm:spPr>
        <a:solidFill>
          <a:srgbClr val="EDF3F3"/>
        </a:solidFill>
        <a:ln>
          <a:solidFill>
            <a:srgbClr val="385723">
              <a:alpha val="90000"/>
            </a:srgbClr>
          </a:solidFill>
        </a:ln>
      </dgm:spPr>
      <dgm:t>
        <a:bodyPr/>
        <a:lstStyle/>
        <a:p>
          <a:r>
            <a:rPr lang="sr-Cyrl-RS" sz="20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 -   Интерактивност</a:t>
          </a:r>
          <a:endParaRPr lang="en-US" sz="20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F27EBBCB-9BB7-425B-8BB3-DF562E6FD3C9}" type="parTrans" cxnId="{CAAA2E59-F7BC-48EC-B6A2-8B487BA11DA0}">
      <dgm:prSet/>
      <dgm:spPr/>
      <dgm:t>
        <a:bodyPr/>
        <a:lstStyle/>
        <a:p>
          <a:endParaRPr lang="en-US"/>
        </a:p>
      </dgm:t>
    </dgm:pt>
    <dgm:pt modelId="{B37BDB94-884F-46BE-A18D-8E4A91C08349}" type="sibTrans" cxnId="{CAAA2E59-F7BC-48EC-B6A2-8B487BA11DA0}">
      <dgm:prSet/>
      <dgm:spPr/>
      <dgm:t>
        <a:bodyPr/>
        <a:lstStyle/>
        <a:p>
          <a:endParaRPr lang="en-US"/>
        </a:p>
      </dgm:t>
    </dgm:pt>
    <dgm:pt modelId="{0B47FCE8-8099-490A-9251-8ACD7BE3F012}">
      <dgm:prSet phldrT="[Text]" custT="1"/>
      <dgm:spPr>
        <a:solidFill>
          <a:srgbClr val="EDF3F3"/>
        </a:solidFill>
        <a:ln>
          <a:solidFill>
            <a:srgbClr val="385723">
              <a:alpha val="90000"/>
            </a:srgbClr>
          </a:solidFill>
        </a:ln>
      </dgm:spPr>
      <dgm:t>
        <a:bodyPr/>
        <a:lstStyle/>
        <a:p>
          <a:r>
            <a:rPr lang="sr-Cyrl-RS" sz="20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 -   Брз одзив</a:t>
          </a:r>
        </a:p>
      </dgm:t>
    </dgm:pt>
    <dgm:pt modelId="{0A039601-0E3C-474F-892F-154D63E816A6}" type="parTrans" cxnId="{9C9F7BAF-59DA-4C27-BB32-158815005BF7}">
      <dgm:prSet/>
      <dgm:spPr/>
      <dgm:t>
        <a:bodyPr/>
        <a:lstStyle/>
        <a:p>
          <a:endParaRPr lang="en-US"/>
        </a:p>
      </dgm:t>
    </dgm:pt>
    <dgm:pt modelId="{E085FBC3-B8DD-494C-AC3E-25B45006A5AE}" type="sibTrans" cxnId="{9C9F7BAF-59DA-4C27-BB32-158815005BF7}">
      <dgm:prSet/>
      <dgm:spPr/>
      <dgm:t>
        <a:bodyPr/>
        <a:lstStyle/>
        <a:p>
          <a:endParaRPr lang="en-US"/>
        </a:p>
      </dgm:t>
    </dgm:pt>
    <dgm:pt modelId="{E53122FB-B934-4C00-B7BD-EF709B4B75FF}">
      <dgm:prSet phldrT="[Text]" custT="1"/>
      <dgm:spPr>
        <a:solidFill>
          <a:srgbClr val="92D050"/>
        </a:solidFill>
        <a:ln>
          <a:solidFill>
            <a:schemeClr val="tx1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Cyrl-RS" sz="1800" dirty="0" smtClean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Квалитет садржаја</a:t>
          </a:r>
          <a:endParaRPr lang="en-US" sz="1800" dirty="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547C2A08-5297-446A-9007-A855C8DA772B}" type="parTrans" cxnId="{920A2771-995B-4C24-B2F9-631B8E4F534B}">
      <dgm:prSet/>
      <dgm:spPr/>
      <dgm:t>
        <a:bodyPr/>
        <a:lstStyle/>
        <a:p>
          <a:endParaRPr lang="en-US"/>
        </a:p>
      </dgm:t>
    </dgm:pt>
    <dgm:pt modelId="{3CED79B6-51D5-42A7-8950-5CA7F0F2C8FA}" type="sibTrans" cxnId="{920A2771-995B-4C24-B2F9-631B8E4F534B}">
      <dgm:prSet/>
      <dgm:spPr/>
      <dgm:t>
        <a:bodyPr/>
        <a:lstStyle/>
        <a:p>
          <a:endParaRPr lang="en-US"/>
        </a:p>
      </dgm:t>
    </dgm:pt>
    <dgm:pt modelId="{2D584798-0F42-4A3A-AA91-2A78A0500D01}">
      <dgm:prSet phldrT="[Text]" custT="1"/>
      <dgm:spPr>
        <a:solidFill>
          <a:srgbClr val="EDF3F3"/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r>
            <a:rPr lang="sr-Cyrl-RS" sz="20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 -   Прегледан приказ</a:t>
          </a:r>
          <a:endParaRPr lang="en-US" sz="20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E19599BA-D8DA-4F23-85EE-5394940865DD}" type="parTrans" cxnId="{67EE02D0-1503-4FBF-AA61-95B7DC6A7859}">
      <dgm:prSet/>
      <dgm:spPr/>
      <dgm:t>
        <a:bodyPr/>
        <a:lstStyle/>
        <a:p>
          <a:endParaRPr lang="en-US"/>
        </a:p>
      </dgm:t>
    </dgm:pt>
    <dgm:pt modelId="{CD0F295E-57A7-4E30-9045-F61CBF653549}" type="sibTrans" cxnId="{67EE02D0-1503-4FBF-AA61-95B7DC6A7859}">
      <dgm:prSet/>
      <dgm:spPr/>
      <dgm:t>
        <a:bodyPr/>
        <a:lstStyle/>
        <a:p>
          <a:endParaRPr lang="en-US"/>
        </a:p>
      </dgm:t>
    </dgm:pt>
    <dgm:pt modelId="{CDE5BBDD-60D3-4544-B76A-B0D09C130ADC}">
      <dgm:prSet phldrT="[Text]" custT="1"/>
      <dgm:spPr>
        <a:solidFill>
          <a:srgbClr val="EDF3F3"/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pPr marL="0" indent="0"/>
          <a:r>
            <a:rPr lang="sr-Cyrl-RS" sz="20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 -   Богатство информацијама</a:t>
          </a:r>
          <a:endParaRPr lang="en-US" sz="20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5A9FAAFB-1889-471F-BBCC-1A8FB34B7FCC}" type="parTrans" cxnId="{A110EA82-0949-49BC-8FD4-A1306C2858A2}">
      <dgm:prSet/>
      <dgm:spPr/>
      <dgm:t>
        <a:bodyPr/>
        <a:lstStyle/>
        <a:p>
          <a:endParaRPr lang="en-US"/>
        </a:p>
      </dgm:t>
    </dgm:pt>
    <dgm:pt modelId="{3A239615-48D3-470D-92F6-A73FCCA066DC}" type="sibTrans" cxnId="{A110EA82-0949-49BC-8FD4-A1306C2858A2}">
      <dgm:prSet/>
      <dgm:spPr/>
      <dgm:t>
        <a:bodyPr/>
        <a:lstStyle/>
        <a:p>
          <a:endParaRPr lang="en-US"/>
        </a:p>
      </dgm:t>
    </dgm:pt>
    <dgm:pt modelId="{A16F657B-B9F5-4A89-BAF8-EC90A94F7C56}">
      <dgm:prSet phldrT="[Text]" custT="1"/>
      <dgm:spPr>
        <a:solidFill>
          <a:srgbClr val="EDF3F3"/>
        </a:solidFill>
        <a:ln>
          <a:solidFill>
            <a:srgbClr val="385723">
              <a:alpha val="90000"/>
            </a:srgbClr>
          </a:solidFill>
        </a:ln>
      </dgm:spPr>
      <dgm:t>
        <a:bodyPr/>
        <a:lstStyle/>
        <a:p>
          <a:r>
            <a:rPr lang="sr-Cyrl-RS" sz="20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 -   Без задршке при раду</a:t>
          </a:r>
        </a:p>
      </dgm:t>
    </dgm:pt>
    <dgm:pt modelId="{6DF22306-0AA2-4960-A6CE-36D585E0F0B0}" type="parTrans" cxnId="{7E46F49E-149F-4335-A699-3DF6F64A8E9B}">
      <dgm:prSet/>
      <dgm:spPr/>
      <dgm:t>
        <a:bodyPr/>
        <a:lstStyle/>
        <a:p>
          <a:endParaRPr lang="en-US"/>
        </a:p>
      </dgm:t>
    </dgm:pt>
    <dgm:pt modelId="{828EDF45-A28A-4873-BA1C-18B4CD889137}" type="sibTrans" cxnId="{7E46F49E-149F-4335-A699-3DF6F64A8E9B}">
      <dgm:prSet/>
      <dgm:spPr/>
      <dgm:t>
        <a:bodyPr/>
        <a:lstStyle/>
        <a:p>
          <a:endParaRPr lang="en-US"/>
        </a:p>
      </dgm:t>
    </dgm:pt>
    <dgm:pt modelId="{59A2042C-EECD-4CF0-9A0C-0BA0EA061810}">
      <dgm:prSet phldrT="[Text]" custT="1"/>
      <dgm:spPr>
        <a:solidFill>
          <a:srgbClr val="EDF3F3"/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r>
            <a:rPr lang="sr-Cyrl-RS" sz="20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 -   Захтевне форме и алати</a:t>
          </a:r>
          <a:endParaRPr lang="en-US" sz="20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EBAD7BB0-F4DF-40DE-95FF-567083D6DA79}" type="parTrans" cxnId="{9DD3BF00-5AED-461A-900E-1A8969597EA3}">
      <dgm:prSet/>
      <dgm:spPr/>
      <dgm:t>
        <a:bodyPr/>
        <a:lstStyle/>
        <a:p>
          <a:endParaRPr lang="en-US"/>
        </a:p>
      </dgm:t>
    </dgm:pt>
    <dgm:pt modelId="{F3DFE37D-7194-4398-B2FE-B300A9B629E2}" type="sibTrans" cxnId="{9DD3BF00-5AED-461A-900E-1A8969597EA3}">
      <dgm:prSet/>
      <dgm:spPr/>
      <dgm:t>
        <a:bodyPr/>
        <a:lstStyle/>
        <a:p>
          <a:endParaRPr lang="en-US"/>
        </a:p>
      </dgm:t>
    </dgm:pt>
    <dgm:pt modelId="{06766EBB-7969-4AD2-B446-3F4243AABC6D}" type="pres">
      <dgm:prSet presAssocID="{B102F44C-9843-457C-BEEE-FFCE0134AA9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sr-Latn-RS"/>
        </a:p>
      </dgm:t>
    </dgm:pt>
    <dgm:pt modelId="{0AD1D0D6-1B2A-40EA-807D-72A1442934B0}" type="pres">
      <dgm:prSet presAssocID="{CA2400FB-9217-4E34-8209-6905EE2AE60B}" presName="posSpace" presStyleCnt="0"/>
      <dgm:spPr/>
    </dgm:pt>
    <dgm:pt modelId="{BFA92AE1-FB01-41CF-ABEE-955BD6071919}" type="pres">
      <dgm:prSet presAssocID="{CA2400FB-9217-4E34-8209-6905EE2AE60B}" presName="vertFlow" presStyleCnt="0"/>
      <dgm:spPr/>
    </dgm:pt>
    <dgm:pt modelId="{629F0A29-1C25-4DD9-9191-9751AFDD107E}" type="pres">
      <dgm:prSet presAssocID="{CA2400FB-9217-4E34-8209-6905EE2AE60B}" presName="topSpace" presStyleCnt="0"/>
      <dgm:spPr/>
    </dgm:pt>
    <dgm:pt modelId="{B93AF9F4-363A-46F6-A981-124F492F42E2}" type="pres">
      <dgm:prSet presAssocID="{CA2400FB-9217-4E34-8209-6905EE2AE60B}" presName="firstComp" presStyleCnt="0"/>
      <dgm:spPr/>
    </dgm:pt>
    <dgm:pt modelId="{4BCFC59D-A9E1-475A-8AF2-43D79508F61B}" type="pres">
      <dgm:prSet presAssocID="{CA2400FB-9217-4E34-8209-6905EE2AE60B}" presName="firstChild" presStyleLbl="bgAccFollowNode1" presStyleIdx="0" presStyleCnt="6" custScaleX="117568" custScaleY="25548" custLinFactNeighborX="-3234" custLinFactNeighborY="-33520"/>
      <dgm:spPr/>
      <dgm:t>
        <a:bodyPr/>
        <a:lstStyle/>
        <a:p>
          <a:endParaRPr lang="en-US"/>
        </a:p>
      </dgm:t>
    </dgm:pt>
    <dgm:pt modelId="{408066B4-EDB2-48DC-9B81-A64832F18A66}" type="pres">
      <dgm:prSet presAssocID="{CA2400FB-9217-4E34-8209-6905EE2AE60B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B1FC1-067F-404C-A739-908A2F41A752}" type="pres">
      <dgm:prSet presAssocID="{0B47FCE8-8099-490A-9251-8ACD7BE3F012}" presName="comp" presStyleCnt="0"/>
      <dgm:spPr/>
    </dgm:pt>
    <dgm:pt modelId="{85EEAB76-749C-4B45-8905-7994A08B94FD}" type="pres">
      <dgm:prSet presAssocID="{0B47FCE8-8099-490A-9251-8ACD7BE3F012}" presName="child" presStyleLbl="bgAccFollowNode1" presStyleIdx="1" presStyleCnt="6" custScaleX="117568" custScaleY="25548" custLinFactNeighborX="-3234" custLinFactNeighborY="-33520"/>
      <dgm:spPr/>
      <dgm:t>
        <a:bodyPr/>
        <a:lstStyle/>
        <a:p>
          <a:endParaRPr lang="en-US"/>
        </a:p>
      </dgm:t>
    </dgm:pt>
    <dgm:pt modelId="{4447140E-1B35-408D-AB31-7CBC08116947}" type="pres">
      <dgm:prSet presAssocID="{0B47FCE8-8099-490A-9251-8ACD7BE3F012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F14AA-91A6-4086-8459-261C2B76568E}" type="pres">
      <dgm:prSet presAssocID="{A16F657B-B9F5-4A89-BAF8-EC90A94F7C56}" presName="comp" presStyleCnt="0"/>
      <dgm:spPr/>
    </dgm:pt>
    <dgm:pt modelId="{D4DA04AF-817C-4D5B-94A0-8FB65F650211}" type="pres">
      <dgm:prSet presAssocID="{A16F657B-B9F5-4A89-BAF8-EC90A94F7C56}" presName="child" presStyleLbl="bgAccFollowNode1" presStyleIdx="2" presStyleCnt="6" custScaleX="117568" custScaleY="25548" custLinFactNeighborX="-3234" custLinFactNeighborY="-33520"/>
      <dgm:spPr/>
      <dgm:t>
        <a:bodyPr/>
        <a:lstStyle/>
        <a:p>
          <a:endParaRPr lang="en-US"/>
        </a:p>
      </dgm:t>
    </dgm:pt>
    <dgm:pt modelId="{E1ABB53A-7DC4-4ECA-8A84-2D85135C0CAB}" type="pres">
      <dgm:prSet presAssocID="{A16F657B-B9F5-4A89-BAF8-EC90A94F7C56}" presName="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D8F23-6263-4FF3-AC5D-330BF7B0D9E8}" type="pres">
      <dgm:prSet presAssocID="{CA2400FB-9217-4E34-8209-6905EE2AE60B}" presName="negSpace" presStyleCnt="0"/>
      <dgm:spPr/>
    </dgm:pt>
    <dgm:pt modelId="{1F6B00EA-B4A9-4FC4-A883-69F5AE854ADF}" type="pres">
      <dgm:prSet presAssocID="{CA2400FB-9217-4E34-8209-6905EE2AE60B}" presName="circle" presStyleLbl="node1" presStyleIdx="0" presStyleCnt="2" custScaleX="84462" custScaleY="42231" custLinFactNeighborX="-12512" custLinFactNeighborY="-24647"/>
      <dgm:spPr/>
      <dgm:t>
        <a:bodyPr/>
        <a:lstStyle/>
        <a:p>
          <a:endParaRPr lang="sr-Latn-RS"/>
        </a:p>
      </dgm:t>
    </dgm:pt>
    <dgm:pt modelId="{B0A43DFE-F5AF-4DB6-B84F-AE575AAA87E0}" type="pres">
      <dgm:prSet presAssocID="{A4A4D25E-B24E-47D2-8911-37404EB3FCCA}" presName="transSpace" presStyleCnt="0"/>
      <dgm:spPr/>
    </dgm:pt>
    <dgm:pt modelId="{E2987917-F800-4C50-96BB-12E666C37BBA}" type="pres">
      <dgm:prSet presAssocID="{E53122FB-B934-4C00-B7BD-EF709B4B75FF}" presName="posSpace" presStyleCnt="0"/>
      <dgm:spPr/>
    </dgm:pt>
    <dgm:pt modelId="{99E6C292-AD40-4FF4-BC3E-F8794198E97D}" type="pres">
      <dgm:prSet presAssocID="{E53122FB-B934-4C00-B7BD-EF709B4B75FF}" presName="vertFlow" presStyleCnt="0"/>
      <dgm:spPr/>
    </dgm:pt>
    <dgm:pt modelId="{3DACD4E4-FD56-4095-9F49-AB13AF3CA43F}" type="pres">
      <dgm:prSet presAssocID="{E53122FB-B934-4C00-B7BD-EF709B4B75FF}" presName="topSpace" presStyleCnt="0"/>
      <dgm:spPr/>
    </dgm:pt>
    <dgm:pt modelId="{4E300BE0-3F5E-415F-B7A7-EAD62C66833A}" type="pres">
      <dgm:prSet presAssocID="{E53122FB-B934-4C00-B7BD-EF709B4B75FF}" presName="firstComp" presStyleCnt="0"/>
      <dgm:spPr/>
    </dgm:pt>
    <dgm:pt modelId="{88F6A32B-1EE0-4BE2-8EAD-372DC02254E6}" type="pres">
      <dgm:prSet presAssocID="{E53122FB-B934-4C00-B7BD-EF709B4B75FF}" presName="firstChild" presStyleLbl="bgAccFollowNode1" presStyleIdx="3" presStyleCnt="6" custScaleX="117568" custScaleY="25548" custLinFactNeighborX="-22331" custLinFactNeighborY="-33949"/>
      <dgm:spPr/>
      <dgm:t>
        <a:bodyPr/>
        <a:lstStyle/>
        <a:p>
          <a:endParaRPr lang="en-US"/>
        </a:p>
      </dgm:t>
    </dgm:pt>
    <dgm:pt modelId="{2BFD2654-569F-4280-942B-AEEE38F955D1}" type="pres">
      <dgm:prSet presAssocID="{E53122FB-B934-4C00-B7BD-EF709B4B75FF}" presName="first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90705-D287-420A-AB18-7E93898CBB33}" type="pres">
      <dgm:prSet presAssocID="{CDE5BBDD-60D3-4544-B76A-B0D09C130ADC}" presName="comp" presStyleCnt="0"/>
      <dgm:spPr/>
    </dgm:pt>
    <dgm:pt modelId="{7A300E62-32FD-4FBD-8023-B59798CC1509}" type="pres">
      <dgm:prSet presAssocID="{CDE5BBDD-60D3-4544-B76A-B0D09C130ADC}" presName="child" presStyleLbl="bgAccFollowNode1" presStyleIdx="4" presStyleCnt="6" custScaleX="117568" custScaleY="25548" custLinFactNeighborX="-22331" custLinFactNeighborY="-33949"/>
      <dgm:spPr/>
      <dgm:t>
        <a:bodyPr/>
        <a:lstStyle/>
        <a:p>
          <a:endParaRPr lang="en-US"/>
        </a:p>
      </dgm:t>
    </dgm:pt>
    <dgm:pt modelId="{A5D0801F-8244-46A3-9F1C-1EC4CB2C2231}" type="pres">
      <dgm:prSet presAssocID="{CDE5BBDD-60D3-4544-B76A-B0D09C130ADC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01FF4-8866-4DFE-A936-A74F57842307}" type="pres">
      <dgm:prSet presAssocID="{59A2042C-EECD-4CF0-9A0C-0BA0EA061810}" presName="comp" presStyleCnt="0"/>
      <dgm:spPr/>
    </dgm:pt>
    <dgm:pt modelId="{94F71915-DF47-4DB3-BC38-C856DD2DA37D}" type="pres">
      <dgm:prSet presAssocID="{59A2042C-EECD-4CF0-9A0C-0BA0EA061810}" presName="child" presStyleLbl="bgAccFollowNode1" presStyleIdx="5" presStyleCnt="6" custScaleX="117568" custScaleY="25548" custLinFactNeighborX="-22331" custLinFactNeighborY="-33949"/>
      <dgm:spPr/>
      <dgm:t>
        <a:bodyPr/>
        <a:lstStyle/>
        <a:p>
          <a:endParaRPr lang="en-US"/>
        </a:p>
      </dgm:t>
    </dgm:pt>
    <dgm:pt modelId="{FA3430DF-3E3A-4167-9516-5AC4C3B32D8A}" type="pres">
      <dgm:prSet presAssocID="{59A2042C-EECD-4CF0-9A0C-0BA0EA061810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B6E9E-BB0E-41BE-ACA6-483BAD7AF276}" type="pres">
      <dgm:prSet presAssocID="{E53122FB-B934-4C00-B7BD-EF709B4B75FF}" presName="negSpace" presStyleCnt="0"/>
      <dgm:spPr/>
    </dgm:pt>
    <dgm:pt modelId="{9077874E-F318-44E1-A0E7-BB66F53C8B16}" type="pres">
      <dgm:prSet presAssocID="{E53122FB-B934-4C00-B7BD-EF709B4B75FF}" presName="circle" presStyleLbl="node1" presStyleIdx="1" presStyleCnt="2" custScaleX="84462" custScaleY="42231" custLinFactNeighborX="-23130" custLinFactNeighborY="-24246"/>
      <dgm:spPr/>
      <dgm:t>
        <a:bodyPr/>
        <a:lstStyle/>
        <a:p>
          <a:endParaRPr lang="en-US"/>
        </a:p>
      </dgm:t>
    </dgm:pt>
  </dgm:ptLst>
  <dgm:cxnLst>
    <dgm:cxn modelId="{84F6B09E-0E9E-4887-8363-87F3A267DC0F}" type="presOf" srcId="{EC8A1A05-10E6-4028-8EB0-B82CBEF784EF}" destId="{408066B4-EDB2-48DC-9B81-A64832F18A66}" srcOrd="1" destOrd="0" presId="urn:microsoft.com/office/officeart/2005/8/layout/hList9"/>
    <dgm:cxn modelId="{BA401388-9EE4-4614-BD73-2AA2C6530782}" srcId="{B102F44C-9843-457C-BEEE-FFCE0134AA98}" destId="{CA2400FB-9217-4E34-8209-6905EE2AE60B}" srcOrd="0" destOrd="0" parTransId="{B9ECC80F-09A8-423C-AF91-5A310FAD4239}" sibTransId="{A4A4D25E-B24E-47D2-8911-37404EB3FCCA}"/>
    <dgm:cxn modelId="{15C95736-CA00-4B6C-BFD0-85837547FBE6}" type="presOf" srcId="{0B47FCE8-8099-490A-9251-8ACD7BE3F012}" destId="{85EEAB76-749C-4B45-8905-7994A08B94FD}" srcOrd="0" destOrd="0" presId="urn:microsoft.com/office/officeart/2005/8/layout/hList9"/>
    <dgm:cxn modelId="{9C9F7BAF-59DA-4C27-BB32-158815005BF7}" srcId="{CA2400FB-9217-4E34-8209-6905EE2AE60B}" destId="{0B47FCE8-8099-490A-9251-8ACD7BE3F012}" srcOrd="1" destOrd="0" parTransId="{0A039601-0E3C-474F-892F-154D63E816A6}" sibTransId="{E085FBC3-B8DD-494C-AC3E-25B45006A5AE}"/>
    <dgm:cxn modelId="{97E96611-CD5B-41F2-8BA0-3567B7D978AC}" type="presOf" srcId="{59A2042C-EECD-4CF0-9A0C-0BA0EA061810}" destId="{94F71915-DF47-4DB3-BC38-C856DD2DA37D}" srcOrd="0" destOrd="0" presId="urn:microsoft.com/office/officeart/2005/8/layout/hList9"/>
    <dgm:cxn modelId="{770C8E24-1B5E-445A-A7FC-DB70A7472EA4}" type="presOf" srcId="{CA2400FB-9217-4E34-8209-6905EE2AE60B}" destId="{1F6B00EA-B4A9-4FC4-A883-69F5AE854ADF}" srcOrd="0" destOrd="0" presId="urn:microsoft.com/office/officeart/2005/8/layout/hList9"/>
    <dgm:cxn modelId="{2EE5F576-33A1-4BB5-91DB-6E97D5469BE1}" type="presOf" srcId="{E53122FB-B934-4C00-B7BD-EF709B4B75FF}" destId="{9077874E-F318-44E1-A0E7-BB66F53C8B16}" srcOrd="0" destOrd="0" presId="urn:microsoft.com/office/officeart/2005/8/layout/hList9"/>
    <dgm:cxn modelId="{CAAA2E59-F7BC-48EC-B6A2-8B487BA11DA0}" srcId="{CA2400FB-9217-4E34-8209-6905EE2AE60B}" destId="{EC8A1A05-10E6-4028-8EB0-B82CBEF784EF}" srcOrd="0" destOrd="0" parTransId="{F27EBBCB-9BB7-425B-8BB3-DF562E6FD3C9}" sibTransId="{B37BDB94-884F-46BE-A18D-8E4A91C08349}"/>
    <dgm:cxn modelId="{C89F91F1-A62F-4DE2-845D-22F24DA92131}" type="presOf" srcId="{0B47FCE8-8099-490A-9251-8ACD7BE3F012}" destId="{4447140E-1B35-408D-AB31-7CBC08116947}" srcOrd="1" destOrd="0" presId="urn:microsoft.com/office/officeart/2005/8/layout/hList9"/>
    <dgm:cxn modelId="{67EE02D0-1503-4FBF-AA61-95B7DC6A7859}" srcId="{E53122FB-B934-4C00-B7BD-EF709B4B75FF}" destId="{2D584798-0F42-4A3A-AA91-2A78A0500D01}" srcOrd="0" destOrd="0" parTransId="{E19599BA-D8DA-4F23-85EE-5394940865DD}" sibTransId="{CD0F295E-57A7-4E30-9045-F61CBF653549}"/>
    <dgm:cxn modelId="{8A11832A-089F-4ED8-A277-AF6F5146B130}" type="presOf" srcId="{59A2042C-EECD-4CF0-9A0C-0BA0EA061810}" destId="{FA3430DF-3E3A-4167-9516-5AC4C3B32D8A}" srcOrd="1" destOrd="0" presId="urn:microsoft.com/office/officeart/2005/8/layout/hList9"/>
    <dgm:cxn modelId="{C8628215-5771-472D-9B05-C1770BF7E5E4}" type="presOf" srcId="{A16F657B-B9F5-4A89-BAF8-EC90A94F7C56}" destId="{D4DA04AF-817C-4D5B-94A0-8FB65F650211}" srcOrd="0" destOrd="0" presId="urn:microsoft.com/office/officeart/2005/8/layout/hList9"/>
    <dgm:cxn modelId="{A0E238F2-81F1-46AC-B911-3CF26168C2C3}" type="presOf" srcId="{2D584798-0F42-4A3A-AA91-2A78A0500D01}" destId="{88F6A32B-1EE0-4BE2-8EAD-372DC02254E6}" srcOrd="0" destOrd="0" presId="urn:microsoft.com/office/officeart/2005/8/layout/hList9"/>
    <dgm:cxn modelId="{AB732FBB-1FF3-4369-B5A0-8B46EF06AA55}" type="presOf" srcId="{2D584798-0F42-4A3A-AA91-2A78A0500D01}" destId="{2BFD2654-569F-4280-942B-AEEE38F955D1}" srcOrd="1" destOrd="0" presId="urn:microsoft.com/office/officeart/2005/8/layout/hList9"/>
    <dgm:cxn modelId="{A110EA82-0949-49BC-8FD4-A1306C2858A2}" srcId="{E53122FB-B934-4C00-B7BD-EF709B4B75FF}" destId="{CDE5BBDD-60D3-4544-B76A-B0D09C130ADC}" srcOrd="1" destOrd="0" parTransId="{5A9FAAFB-1889-471F-BBCC-1A8FB34B7FCC}" sibTransId="{3A239615-48D3-470D-92F6-A73FCCA066DC}"/>
    <dgm:cxn modelId="{1B980130-339F-4281-BDF4-2E167CF823D1}" type="presOf" srcId="{CDE5BBDD-60D3-4544-B76A-B0D09C130ADC}" destId="{7A300E62-32FD-4FBD-8023-B59798CC1509}" srcOrd="0" destOrd="0" presId="urn:microsoft.com/office/officeart/2005/8/layout/hList9"/>
    <dgm:cxn modelId="{69571F2A-EC7E-4D94-A785-317D63076573}" type="presOf" srcId="{B102F44C-9843-457C-BEEE-FFCE0134AA98}" destId="{06766EBB-7969-4AD2-B446-3F4243AABC6D}" srcOrd="0" destOrd="0" presId="urn:microsoft.com/office/officeart/2005/8/layout/hList9"/>
    <dgm:cxn modelId="{9DD3BF00-5AED-461A-900E-1A8969597EA3}" srcId="{E53122FB-B934-4C00-B7BD-EF709B4B75FF}" destId="{59A2042C-EECD-4CF0-9A0C-0BA0EA061810}" srcOrd="2" destOrd="0" parTransId="{EBAD7BB0-F4DF-40DE-95FF-567083D6DA79}" sibTransId="{F3DFE37D-7194-4398-B2FE-B300A9B629E2}"/>
    <dgm:cxn modelId="{F2BD8FB9-9690-4A58-BD00-F85D71F253B0}" type="presOf" srcId="{EC8A1A05-10E6-4028-8EB0-B82CBEF784EF}" destId="{4BCFC59D-A9E1-475A-8AF2-43D79508F61B}" srcOrd="0" destOrd="0" presId="urn:microsoft.com/office/officeart/2005/8/layout/hList9"/>
    <dgm:cxn modelId="{7E46F49E-149F-4335-A699-3DF6F64A8E9B}" srcId="{CA2400FB-9217-4E34-8209-6905EE2AE60B}" destId="{A16F657B-B9F5-4A89-BAF8-EC90A94F7C56}" srcOrd="2" destOrd="0" parTransId="{6DF22306-0AA2-4960-A6CE-36D585E0F0B0}" sibTransId="{828EDF45-A28A-4873-BA1C-18B4CD889137}"/>
    <dgm:cxn modelId="{D3B1F9A0-A003-4A4A-9E62-9DFB241D84A6}" type="presOf" srcId="{A16F657B-B9F5-4A89-BAF8-EC90A94F7C56}" destId="{E1ABB53A-7DC4-4ECA-8A84-2D85135C0CAB}" srcOrd="1" destOrd="0" presId="urn:microsoft.com/office/officeart/2005/8/layout/hList9"/>
    <dgm:cxn modelId="{920A2771-995B-4C24-B2F9-631B8E4F534B}" srcId="{B102F44C-9843-457C-BEEE-FFCE0134AA98}" destId="{E53122FB-B934-4C00-B7BD-EF709B4B75FF}" srcOrd="1" destOrd="0" parTransId="{547C2A08-5297-446A-9007-A855C8DA772B}" sibTransId="{3CED79B6-51D5-42A7-8950-5CA7F0F2C8FA}"/>
    <dgm:cxn modelId="{FE9519D4-21BA-4A56-9615-24C5192B3834}" type="presOf" srcId="{CDE5BBDD-60D3-4544-B76A-B0D09C130ADC}" destId="{A5D0801F-8244-46A3-9F1C-1EC4CB2C2231}" srcOrd="1" destOrd="0" presId="urn:microsoft.com/office/officeart/2005/8/layout/hList9"/>
    <dgm:cxn modelId="{AEE14640-2461-4650-BDF5-70D1BE9C2839}" type="presParOf" srcId="{06766EBB-7969-4AD2-B446-3F4243AABC6D}" destId="{0AD1D0D6-1B2A-40EA-807D-72A1442934B0}" srcOrd="0" destOrd="0" presId="urn:microsoft.com/office/officeart/2005/8/layout/hList9"/>
    <dgm:cxn modelId="{0F9D9FD4-192A-4808-B37B-F17861BF3A59}" type="presParOf" srcId="{06766EBB-7969-4AD2-B446-3F4243AABC6D}" destId="{BFA92AE1-FB01-41CF-ABEE-955BD6071919}" srcOrd="1" destOrd="0" presId="urn:microsoft.com/office/officeart/2005/8/layout/hList9"/>
    <dgm:cxn modelId="{8C8D8843-B194-47F4-9EAA-C80CAD0ADD9E}" type="presParOf" srcId="{BFA92AE1-FB01-41CF-ABEE-955BD6071919}" destId="{629F0A29-1C25-4DD9-9191-9751AFDD107E}" srcOrd="0" destOrd="0" presId="urn:microsoft.com/office/officeart/2005/8/layout/hList9"/>
    <dgm:cxn modelId="{8E8BB37F-6DFB-42B4-AA61-59E074A36C56}" type="presParOf" srcId="{BFA92AE1-FB01-41CF-ABEE-955BD6071919}" destId="{B93AF9F4-363A-46F6-A981-124F492F42E2}" srcOrd="1" destOrd="0" presId="urn:microsoft.com/office/officeart/2005/8/layout/hList9"/>
    <dgm:cxn modelId="{29ECFEBC-FC22-4AEA-85F6-FDF92F52B9E9}" type="presParOf" srcId="{B93AF9F4-363A-46F6-A981-124F492F42E2}" destId="{4BCFC59D-A9E1-475A-8AF2-43D79508F61B}" srcOrd="0" destOrd="0" presId="urn:microsoft.com/office/officeart/2005/8/layout/hList9"/>
    <dgm:cxn modelId="{75C16063-5759-4D88-BF2B-4F531FB8FC31}" type="presParOf" srcId="{B93AF9F4-363A-46F6-A981-124F492F42E2}" destId="{408066B4-EDB2-48DC-9B81-A64832F18A66}" srcOrd="1" destOrd="0" presId="urn:microsoft.com/office/officeart/2005/8/layout/hList9"/>
    <dgm:cxn modelId="{56F23336-CCB7-4ABF-9E1E-8C5A4ED83578}" type="presParOf" srcId="{BFA92AE1-FB01-41CF-ABEE-955BD6071919}" destId="{6D5B1FC1-067F-404C-A739-908A2F41A752}" srcOrd="2" destOrd="0" presId="urn:microsoft.com/office/officeart/2005/8/layout/hList9"/>
    <dgm:cxn modelId="{B87CB04E-FF5B-4B21-B8D0-CEE0B4813371}" type="presParOf" srcId="{6D5B1FC1-067F-404C-A739-908A2F41A752}" destId="{85EEAB76-749C-4B45-8905-7994A08B94FD}" srcOrd="0" destOrd="0" presId="urn:microsoft.com/office/officeart/2005/8/layout/hList9"/>
    <dgm:cxn modelId="{1092A122-FE09-4CE3-8B96-1554E1A5C92A}" type="presParOf" srcId="{6D5B1FC1-067F-404C-A739-908A2F41A752}" destId="{4447140E-1B35-408D-AB31-7CBC08116947}" srcOrd="1" destOrd="0" presId="urn:microsoft.com/office/officeart/2005/8/layout/hList9"/>
    <dgm:cxn modelId="{0B879646-2C6D-4A81-A97C-52258D621182}" type="presParOf" srcId="{BFA92AE1-FB01-41CF-ABEE-955BD6071919}" destId="{44FF14AA-91A6-4086-8459-261C2B76568E}" srcOrd="3" destOrd="0" presId="urn:microsoft.com/office/officeart/2005/8/layout/hList9"/>
    <dgm:cxn modelId="{9818741A-7C89-4A09-9A6A-73804024B898}" type="presParOf" srcId="{44FF14AA-91A6-4086-8459-261C2B76568E}" destId="{D4DA04AF-817C-4D5B-94A0-8FB65F650211}" srcOrd="0" destOrd="0" presId="urn:microsoft.com/office/officeart/2005/8/layout/hList9"/>
    <dgm:cxn modelId="{4677F1E6-0540-4780-B9FE-641DC8F45A77}" type="presParOf" srcId="{44FF14AA-91A6-4086-8459-261C2B76568E}" destId="{E1ABB53A-7DC4-4ECA-8A84-2D85135C0CAB}" srcOrd="1" destOrd="0" presId="urn:microsoft.com/office/officeart/2005/8/layout/hList9"/>
    <dgm:cxn modelId="{55861C89-6CEB-4A05-B5CB-882FFD7584E9}" type="presParOf" srcId="{06766EBB-7969-4AD2-B446-3F4243AABC6D}" destId="{60CD8F23-6263-4FF3-AC5D-330BF7B0D9E8}" srcOrd="2" destOrd="0" presId="urn:microsoft.com/office/officeart/2005/8/layout/hList9"/>
    <dgm:cxn modelId="{4C2AFD7D-5C53-42C3-B4C2-DE9ED21E6883}" type="presParOf" srcId="{06766EBB-7969-4AD2-B446-3F4243AABC6D}" destId="{1F6B00EA-B4A9-4FC4-A883-69F5AE854ADF}" srcOrd="3" destOrd="0" presId="urn:microsoft.com/office/officeart/2005/8/layout/hList9"/>
    <dgm:cxn modelId="{94B01CCD-772B-49FF-8722-7FAD4CACBFFE}" type="presParOf" srcId="{06766EBB-7969-4AD2-B446-3F4243AABC6D}" destId="{B0A43DFE-F5AF-4DB6-B84F-AE575AAA87E0}" srcOrd="4" destOrd="0" presId="urn:microsoft.com/office/officeart/2005/8/layout/hList9"/>
    <dgm:cxn modelId="{7209843B-9E47-49A3-9A0D-FEC9BDCA988B}" type="presParOf" srcId="{06766EBB-7969-4AD2-B446-3F4243AABC6D}" destId="{E2987917-F800-4C50-96BB-12E666C37BBA}" srcOrd="5" destOrd="0" presId="urn:microsoft.com/office/officeart/2005/8/layout/hList9"/>
    <dgm:cxn modelId="{D39711BF-F376-43FC-9916-6A80BED14AB7}" type="presParOf" srcId="{06766EBB-7969-4AD2-B446-3F4243AABC6D}" destId="{99E6C292-AD40-4FF4-BC3E-F8794198E97D}" srcOrd="6" destOrd="0" presId="urn:microsoft.com/office/officeart/2005/8/layout/hList9"/>
    <dgm:cxn modelId="{E65A1867-FAFE-48F6-9CDE-28CD6577EB15}" type="presParOf" srcId="{99E6C292-AD40-4FF4-BC3E-F8794198E97D}" destId="{3DACD4E4-FD56-4095-9F49-AB13AF3CA43F}" srcOrd="0" destOrd="0" presId="urn:microsoft.com/office/officeart/2005/8/layout/hList9"/>
    <dgm:cxn modelId="{C3469D2F-491D-40AB-A02C-2F9E9A860629}" type="presParOf" srcId="{99E6C292-AD40-4FF4-BC3E-F8794198E97D}" destId="{4E300BE0-3F5E-415F-B7A7-EAD62C66833A}" srcOrd="1" destOrd="0" presId="urn:microsoft.com/office/officeart/2005/8/layout/hList9"/>
    <dgm:cxn modelId="{9CF79097-0F1D-431E-90C0-307643EF2B38}" type="presParOf" srcId="{4E300BE0-3F5E-415F-B7A7-EAD62C66833A}" destId="{88F6A32B-1EE0-4BE2-8EAD-372DC02254E6}" srcOrd="0" destOrd="0" presId="urn:microsoft.com/office/officeart/2005/8/layout/hList9"/>
    <dgm:cxn modelId="{91CDF938-E690-45E5-9EE3-416EA5829A83}" type="presParOf" srcId="{4E300BE0-3F5E-415F-B7A7-EAD62C66833A}" destId="{2BFD2654-569F-4280-942B-AEEE38F955D1}" srcOrd="1" destOrd="0" presId="urn:microsoft.com/office/officeart/2005/8/layout/hList9"/>
    <dgm:cxn modelId="{E9DC40D3-F52B-4656-862E-78F793E47D9D}" type="presParOf" srcId="{99E6C292-AD40-4FF4-BC3E-F8794198E97D}" destId="{A1490705-D287-420A-AB18-7E93898CBB33}" srcOrd="2" destOrd="0" presId="urn:microsoft.com/office/officeart/2005/8/layout/hList9"/>
    <dgm:cxn modelId="{103F6727-3AB6-4B0E-BEF3-72DA7F72ABF8}" type="presParOf" srcId="{A1490705-D287-420A-AB18-7E93898CBB33}" destId="{7A300E62-32FD-4FBD-8023-B59798CC1509}" srcOrd="0" destOrd="0" presId="urn:microsoft.com/office/officeart/2005/8/layout/hList9"/>
    <dgm:cxn modelId="{5E985804-84D8-411F-8CF8-1F861A4D0858}" type="presParOf" srcId="{A1490705-D287-420A-AB18-7E93898CBB33}" destId="{A5D0801F-8244-46A3-9F1C-1EC4CB2C2231}" srcOrd="1" destOrd="0" presId="urn:microsoft.com/office/officeart/2005/8/layout/hList9"/>
    <dgm:cxn modelId="{56ED05E8-A919-4BCE-A9AC-B2966CFABA62}" type="presParOf" srcId="{99E6C292-AD40-4FF4-BC3E-F8794198E97D}" destId="{FF801FF4-8866-4DFE-A936-A74F57842307}" srcOrd="3" destOrd="0" presId="urn:microsoft.com/office/officeart/2005/8/layout/hList9"/>
    <dgm:cxn modelId="{C4EDD410-DF76-44DA-8C2D-A25C116B69FC}" type="presParOf" srcId="{FF801FF4-8866-4DFE-A936-A74F57842307}" destId="{94F71915-DF47-4DB3-BC38-C856DD2DA37D}" srcOrd="0" destOrd="0" presId="urn:microsoft.com/office/officeart/2005/8/layout/hList9"/>
    <dgm:cxn modelId="{013F9385-F729-4E07-8894-39E493FCB738}" type="presParOf" srcId="{FF801FF4-8866-4DFE-A936-A74F57842307}" destId="{FA3430DF-3E3A-4167-9516-5AC4C3B32D8A}" srcOrd="1" destOrd="0" presId="urn:microsoft.com/office/officeart/2005/8/layout/hList9"/>
    <dgm:cxn modelId="{5CF793ED-4DA8-46F0-8A6F-A3337C35F055}" type="presParOf" srcId="{06766EBB-7969-4AD2-B446-3F4243AABC6D}" destId="{C0DB6E9E-BB0E-41BE-ACA6-483BAD7AF276}" srcOrd="7" destOrd="0" presId="urn:microsoft.com/office/officeart/2005/8/layout/hList9"/>
    <dgm:cxn modelId="{6FD2398B-B6EC-4CA8-9D95-53EA530D2D27}" type="presParOf" srcId="{06766EBB-7969-4AD2-B446-3F4243AABC6D}" destId="{9077874E-F318-44E1-A0E7-BB66F53C8B16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FC59D-A9E1-475A-8AF2-43D79508F61B}">
      <dsp:nvSpPr>
        <dsp:cNvPr id="0" name=""/>
        <dsp:cNvSpPr/>
      </dsp:nvSpPr>
      <dsp:spPr>
        <a:xfrm>
          <a:off x="960991" y="681276"/>
          <a:ext cx="4599592" cy="567053"/>
        </a:xfrm>
        <a:prstGeom prst="rect">
          <a:avLst/>
        </a:prstGeom>
        <a:solidFill>
          <a:srgbClr val="EDF3F3"/>
        </a:solidFill>
        <a:ln w="12700" cap="flat" cmpd="sng" algn="ctr">
          <a:solidFill>
            <a:srgbClr val="38572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 -   Интерактивност</a:t>
          </a:r>
          <a:endParaRPr lang="en-US" sz="2000" kern="12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1696925" y="681276"/>
        <a:ext cx="3863657" cy="567053"/>
      </dsp:txXfrm>
    </dsp:sp>
    <dsp:sp modelId="{85EEAB76-749C-4B45-8905-7994A08B94FD}">
      <dsp:nvSpPr>
        <dsp:cNvPr id="0" name=""/>
        <dsp:cNvSpPr/>
      </dsp:nvSpPr>
      <dsp:spPr>
        <a:xfrm>
          <a:off x="960991" y="1248329"/>
          <a:ext cx="4599592" cy="567053"/>
        </a:xfrm>
        <a:prstGeom prst="rect">
          <a:avLst/>
        </a:prstGeom>
        <a:solidFill>
          <a:srgbClr val="EDF3F3"/>
        </a:solidFill>
        <a:ln w="12700" cap="flat" cmpd="sng" algn="ctr">
          <a:solidFill>
            <a:srgbClr val="38572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 -   Брз одзив</a:t>
          </a:r>
        </a:p>
      </dsp:txBody>
      <dsp:txXfrm>
        <a:off x="1696925" y="1248329"/>
        <a:ext cx="3863657" cy="567053"/>
      </dsp:txXfrm>
    </dsp:sp>
    <dsp:sp modelId="{D4DA04AF-817C-4D5B-94A0-8FB65F650211}">
      <dsp:nvSpPr>
        <dsp:cNvPr id="0" name=""/>
        <dsp:cNvSpPr/>
      </dsp:nvSpPr>
      <dsp:spPr>
        <a:xfrm>
          <a:off x="960991" y="1815382"/>
          <a:ext cx="4599592" cy="567053"/>
        </a:xfrm>
        <a:prstGeom prst="rect">
          <a:avLst/>
        </a:prstGeom>
        <a:solidFill>
          <a:srgbClr val="EDF3F3"/>
        </a:solidFill>
        <a:ln w="12700" cap="flat" cmpd="sng" algn="ctr">
          <a:solidFill>
            <a:srgbClr val="38572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 -   Без задршке при раду</a:t>
          </a:r>
        </a:p>
      </dsp:txBody>
      <dsp:txXfrm>
        <a:off x="1696925" y="1815382"/>
        <a:ext cx="3863657" cy="567053"/>
      </dsp:txXfrm>
    </dsp:sp>
    <dsp:sp modelId="{1F6B00EA-B4A9-4FC4-A883-69F5AE854ADF}">
      <dsp:nvSpPr>
        <dsp:cNvPr id="0" name=""/>
        <dsp:cNvSpPr/>
      </dsp:nvSpPr>
      <dsp:spPr>
        <a:xfrm>
          <a:off x="168310" y="0"/>
          <a:ext cx="1873747" cy="936873"/>
        </a:xfrm>
        <a:prstGeom prst="ellipse">
          <a:avLst/>
        </a:prstGeom>
        <a:solidFill>
          <a:srgbClr val="385723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 smtClean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Брзина исцртавања</a:t>
          </a:r>
          <a:endParaRPr lang="en-US" sz="1800" kern="1200" dirty="0">
            <a:solidFill>
              <a:schemeClr val="bg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442714" y="137202"/>
        <a:ext cx="1324939" cy="662469"/>
      </dsp:txXfrm>
    </dsp:sp>
    <dsp:sp modelId="{88F6A32B-1EE0-4BE2-8EAD-372DC02254E6}">
      <dsp:nvSpPr>
        <dsp:cNvPr id="0" name=""/>
        <dsp:cNvSpPr/>
      </dsp:nvSpPr>
      <dsp:spPr>
        <a:xfrm>
          <a:off x="6687202" y="671754"/>
          <a:ext cx="4599592" cy="567053"/>
        </a:xfrm>
        <a:prstGeom prst="rect">
          <a:avLst/>
        </a:prstGeom>
        <a:solidFill>
          <a:srgbClr val="EDF3F3"/>
        </a:solidFill>
        <a:ln w="12700" cap="flat" cmpd="sng" algn="ctr">
          <a:solidFill>
            <a:srgbClr val="92D05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 -   Прегледан приказ</a:t>
          </a:r>
          <a:endParaRPr lang="en-US" sz="2000" kern="12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7423137" y="671754"/>
        <a:ext cx="3863657" cy="567053"/>
      </dsp:txXfrm>
    </dsp:sp>
    <dsp:sp modelId="{7A300E62-32FD-4FBD-8023-B59798CC1509}">
      <dsp:nvSpPr>
        <dsp:cNvPr id="0" name=""/>
        <dsp:cNvSpPr/>
      </dsp:nvSpPr>
      <dsp:spPr>
        <a:xfrm>
          <a:off x="6687202" y="1238807"/>
          <a:ext cx="4599592" cy="567053"/>
        </a:xfrm>
        <a:prstGeom prst="rect">
          <a:avLst/>
        </a:prstGeom>
        <a:solidFill>
          <a:srgbClr val="EDF3F3"/>
        </a:solidFill>
        <a:ln w="12700" cap="flat" cmpd="sng" algn="ctr">
          <a:solidFill>
            <a:srgbClr val="92D05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 -   Богатство информацијама</a:t>
          </a:r>
          <a:endParaRPr lang="en-US" sz="2000" kern="12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7423137" y="1238807"/>
        <a:ext cx="3863657" cy="567053"/>
      </dsp:txXfrm>
    </dsp:sp>
    <dsp:sp modelId="{94F71915-DF47-4DB3-BC38-C856DD2DA37D}">
      <dsp:nvSpPr>
        <dsp:cNvPr id="0" name=""/>
        <dsp:cNvSpPr/>
      </dsp:nvSpPr>
      <dsp:spPr>
        <a:xfrm>
          <a:off x="6687202" y="1805860"/>
          <a:ext cx="4599592" cy="567053"/>
        </a:xfrm>
        <a:prstGeom prst="rect">
          <a:avLst/>
        </a:prstGeom>
        <a:solidFill>
          <a:srgbClr val="EDF3F3"/>
        </a:solidFill>
        <a:ln w="12700" cap="flat" cmpd="sng" algn="ctr">
          <a:solidFill>
            <a:srgbClr val="92D05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 -   Захтевне форме и алати</a:t>
          </a:r>
          <a:endParaRPr lang="en-US" sz="2000" kern="12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7423137" y="1805860"/>
        <a:ext cx="3863657" cy="567053"/>
      </dsp:txXfrm>
    </dsp:sp>
    <dsp:sp modelId="{9077874E-F318-44E1-A0E7-BB66F53C8B16}">
      <dsp:nvSpPr>
        <dsp:cNvPr id="0" name=""/>
        <dsp:cNvSpPr/>
      </dsp:nvSpPr>
      <dsp:spPr>
        <a:xfrm>
          <a:off x="5877815" y="6"/>
          <a:ext cx="1873747" cy="936873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 smtClean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Квалитет садржаја</a:t>
          </a:r>
          <a:endParaRPr lang="en-US" sz="1800" kern="1200" dirty="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6152219" y="137208"/>
        <a:ext cx="1324939" cy="662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25398-738D-4914-87AD-9D6F8B3153FC}" type="datetimeFigureOut">
              <a:rPr lang="sr-Latn-RS" smtClean="0"/>
              <a:t>15.11.2015</a:t>
            </a:fld>
            <a:endParaRPr lang="sr-Latn-R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2F3A6-2DF7-4AA1-AEE9-7D89217CEA86}" type="slidenum">
              <a:rPr lang="sr-Latn-RS" smtClean="0"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0030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2F3A6-2DF7-4AA1-AEE9-7D89217CEA86}" type="slidenum">
              <a:rPr lang="sr-Latn-RS" smtClean="0"/>
              <a:t>1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05388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838" y="7000875"/>
            <a:ext cx="22683787" cy="148907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838" y="22466300"/>
            <a:ext cx="22683787" cy="103266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7C54-0C8E-4BD1-A98D-586C1D83A0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698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1E375-FA2E-478C-9805-84C5A7FFCB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660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28138" y="1712913"/>
            <a:ext cx="6804025" cy="36496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1300" y="1712913"/>
            <a:ext cx="20264438" cy="36496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F0D7F-741A-42CD-83F9-E073F10BFA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749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90775-F4D8-42F5-8BF7-E5A965C156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07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0" y="10663238"/>
            <a:ext cx="26084213" cy="177927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750" y="28624213"/>
            <a:ext cx="26084213" cy="93567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EA745-13CD-4664-9885-0FA5D295B27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474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1300" y="9980613"/>
            <a:ext cx="13533438" cy="2822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97138" y="9980613"/>
            <a:ext cx="13535025" cy="2822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60FB3-43EB-44B2-A4AD-B9B5E94670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318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800" y="2278063"/>
            <a:ext cx="26085800" cy="8266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800" y="10485438"/>
            <a:ext cx="12795250" cy="51387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800" y="15624175"/>
            <a:ext cx="12795250" cy="2298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11438" y="10485438"/>
            <a:ext cx="12857162" cy="51387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11438" y="15624175"/>
            <a:ext cx="12857162" cy="2298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BF2A0-93CB-4B1F-BA1D-02A07449ED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899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0349F-7592-4CC2-80EF-7175FF3FEB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335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1EBED-E5BC-4E9B-BA45-3F6CCAB79F9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850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800" y="2851150"/>
            <a:ext cx="9755188" cy="99806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7163" y="6157913"/>
            <a:ext cx="15311437" cy="30397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800" y="12831763"/>
            <a:ext cx="9755188" cy="237728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12886-1727-466E-868D-BA8CD68880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667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800" y="2851150"/>
            <a:ext cx="9755188" cy="99806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57163" y="6157913"/>
            <a:ext cx="15311437" cy="30397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800" y="12831763"/>
            <a:ext cx="9755188" cy="237728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4A63D-4B7D-4383-86F4-E7A6F2B9DC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985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1300" y="1712913"/>
            <a:ext cx="27220863" cy="712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1300" y="9980613"/>
            <a:ext cx="27220863" cy="282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1300" y="38952488"/>
            <a:ext cx="7058025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defTabSz="4171950" eaLnBrk="1" hangingPunct="1">
              <a:defRPr sz="6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33038" y="38952488"/>
            <a:ext cx="9577387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algn="ctr" defTabSz="4171950" eaLnBrk="1" hangingPunct="1">
              <a:defRPr sz="6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74138" y="38952488"/>
            <a:ext cx="7058025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algn="r" defTabSz="4171950" eaLnBrk="1" hangingPunct="1">
              <a:defRPr sz="6400"/>
            </a:lvl1pPr>
          </a:lstStyle>
          <a:p>
            <a:pPr>
              <a:defRPr/>
            </a:pPr>
            <a:fld id="{A63271C6-A6A4-4BC3-B264-A7EABA761B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1950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195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anose="020B0604020202020204" pitchFamily="34" charset="0"/>
        </a:defRPr>
      </a:lvl2pPr>
      <a:lvl3pPr algn="ctr" defTabSz="417195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anose="020B0604020202020204" pitchFamily="34" charset="0"/>
        </a:defRPr>
      </a:lvl3pPr>
      <a:lvl4pPr algn="ctr" defTabSz="417195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anose="020B0604020202020204" pitchFamily="34" charset="0"/>
        </a:defRPr>
      </a:lvl4pPr>
      <a:lvl5pPr algn="ctr" defTabSz="417195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anose="020B0604020202020204" pitchFamily="34" charset="0"/>
        </a:defRPr>
      </a:lvl5pPr>
      <a:lvl6pPr marL="457200" algn="ctr" defTabSz="417195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anose="020B0604020202020204" pitchFamily="34" charset="0"/>
        </a:defRPr>
      </a:lvl6pPr>
      <a:lvl7pPr marL="914400" algn="ctr" defTabSz="417195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anose="020B0604020202020204" pitchFamily="34" charset="0"/>
        </a:defRPr>
      </a:lvl7pPr>
      <a:lvl8pPr marL="1371600" algn="ctr" defTabSz="417195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anose="020B0604020202020204" pitchFamily="34" charset="0"/>
        </a:defRPr>
      </a:lvl8pPr>
      <a:lvl9pPr marL="1828800" algn="ctr" defTabSz="417195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565275" indent="-1565275" algn="l" defTabSz="4171950" rtl="0" eaLnBrk="0" fontAlgn="base" hangingPunct="0">
        <a:spcBef>
          <a:spcPct val="20000"/>
        </a:spcBef>
        <a:spcAft>
          <a:spcPct val="0"/>
        </a:spcAft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89313" indent="-1303338" algn="l" defTabSz="4171950" rtl="0" eaLnBrk="0" fontAlgn="base" hangingPunct="0">
        <a:spcBef>
          <a:spcPct val="20000"/>
        </a:spcBef>
        <a:spcAft>
          <a:spcPct val="0"/>
        </a:spcAft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4938" indent="-1042988" algn="l" defTabSz="4171950" rtl="0" eaLnBrk="0" fontAlgn="base" hangingPunct="0">
        <a:spcBef>
          <a:spcPct val="20000"/>
        </a:spcBef>
        <a:spcAft>
          <a:spcPct val="0"/>
        </a:spcAft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0913" indent="-1042988" algn="l" defTabSz="4171950" rtl="0" eaLnBrk="0" fontAlgn="base" hangingPunct="0">
        <a:spcBef>
          <a:spcPct val="20000"/>
        </a:spcBef>
        <a:spcAft>
          <a:spcPct val="0"/>
        </a:spcAft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88475" indent="-1044575" algn="l" defTabSz="4171950" rtl="0" eaLnBrk="0" fontAlgn="base" hangingPunct="0">
        <a:spcBef>
          <a:spcPct val="20000"/>
        </a:spcBef>
        <a:spcAft>
          <a:spcPct val="0"/>
        </a:spcAft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5.emf"/><Relationship Id="rId18" Type="http://schemas.openxmlformats.org/officeDocument/2006/relationships/image" Target="../media/image10.jpeg"/><Relationship Id="rId26" Type="http://schemas.openxmlformats.org/officeDocument/2006/relationships/image" Target="../media/image18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3.jpeg"/><Relationship Id="rId7" Type="http://schemas.openxmlformats.org/officeDocument/2006/relationships/image" Target="../media/image4.gif"/><Relationship Id="rId12" Type="http://schemas.microsoft.com/office/2007/relationships/diagramDrawing" Target="../diagrams/drawing1.xml"/><Relationship Id="rId17" Type="http://schemas.openxmlformats.org/officeDocument/2006/relationships/image" Target="../media/image9.jpeg"/><Relationship Id="rId25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.png"/><Relationship Id="rId20" Type="http://schemas.openxmlformats.org/officeDocument/2006/relationships/image" Target="../media/image12.jpeg"/><Relationship Id="rId29" Type="http://schemas.openxmlformats.org/officeDocument/2006/relationships/image" Target="../media/image21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11" Type="http://schemas.openxmlformats.org/officeDocument/2006/relationships/diagramColors" Target="../diagrams/colors1.xml"/><Relationship Id="rId24" Type="http://schemas.openxmlformats.org/officeDocument/2006/relationships/image" Target="../media/image16.png"/><Relationship Id="rId5" Type="http://schemas.openxmlformats.org/officeDocument/2006/relationships/image" Target="../media/image2.jpeg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10" Type="http://schemas.openxmlformats.org/officeDocument/2006/relationships/diagramQuickStyle" Target="../diagrams/quickStyle1.xml"/><Relationship Id="rId19" Type="http://schemas.openxmlformats.org/officeDocument/2006/relationships/image" Target="../media/image11.jpeg"/><Relationship Id="rId31" Type="http://schemas.openxmlformats.org/officeDocument/2006/relationships/image" Target="../media/image23.png"/><Relationship Id="rId4" Type="http://schemas.openxmlformats.org/officeDocument/2006/relationships/image" Target="../media/image1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6.png"/><Relationship Id="rId22" Type="http://schemas.openxmlformats.org/officeDocument/2006/relationships/image" Target="../media/image14.png"/><Relationship Id="rId27" Type="http://schemas.openxmlformats.org/officeDocument/2006/relationships/image" Target="../media/image19.png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852" y="1030288"/>
            <a:ext cx="18764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" name="Text Box 532"/>
          <p:cNvSpPr txBox="1">
            <a:spLocks noChangeArrowheads="1"/>
          </p:cNvSpPr>
          <p:nvPr/>
        </p:nvSpPr>
        <p:spPr bwMode="auto">
          <a:xfrm>
            <a:off x="4717577" y="4649788"/>
            <a:ext cx="209550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7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17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17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17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17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17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17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17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17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4800" b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ОПТИМИЗАЦИЈА КАРТОГРАФСКОГ ПРИКАЗА ВЕКТОРСКОГ САДРЖАЈА У </a:t>
            </a:r>
            <a:r>
              <a:rPr lang="ru-RU" altLang="en-US" sz="48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CADCORP</a:t>
            </a:r>
            <a:r>
              <a:rPr lang="ru-RU" altLang="en-US" sz="4800" b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ГИС СОФТВЕРУ</a:t>
            </a:r>
            <a:endParaRPr lang="en-US" altLang="en-US" sz="48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52" name="Text Box 546"/>
          <p:cNvSpPr txBox="1">
            <a:spLocks noChangeArrowheads="1"/>
          </p:cNvSpPr>
          <p:nvPr/>
        </p:nvSpPr>
        <p:spPr bwMode="auto">
          <a:xfrm>
            <a:off x="1801340" y="8428038"/>
            <a:ext cx="14401800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7195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719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7195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7195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7195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sr-Cyrl-CS" altLang="en-US" sz="3000" b="1" dirty="0">
                <a:solidFill>
                  <a:srgbClr val="006600"/>
                </a:solidFill>
                <a:latin typeface="+mj-lt"/>
              </a:rPr>
              <a:t>Студијски програм</a:t>
            </a:r>
            <a:r>
              <a:rPr kumimoji="1" lang="en-US" altLang="en-US" sz="3000" b="1" dirty="0">
                <a:solidFill>
                  <a:srgbClr val="006600"/>
                </a:solidFill>
                <a:latin typeface="+mj-lt"/>
              </a:rPr>
              <a:t>:</a:t>
            </a:r>
            <a:r>
              <a:rPr kumimoji="1" lang="sr-Cyrl-CS" altLang="en-US" sz="3000" b="1" dirty="0">
                <a:solidFill>
                  <a:srgbClr val="006600"/>
                </a:solidFill>
                <a:latin typeface="+mj-lt"/>
              </a:rPr>
              <a:t>	     геодезија и геоинформатика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1" lang="sr-Cyrl-CS" altLang="en-US" sz="3000" b="1" dirty="0">
                <a:solidFill>
                  <a:srgbClr val="006600"/>
                </a:solidFill>
                <a:latin typeface="+mj-lt"/>
              </a:rPr>
              <a:t>Предмет:	     геоинформатика 2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1" lang="sr-Cyrl-CS" altLang="en-US" sz="3000" b="1" dirty="0">
                <a:solidFill>
                  <a:srgbClr val="006600"/>
                </a:solidFill>
                <a:latin typeface="+mj-lt"/>
              </a:rPr>
              <a:t>Ментор:	     доц. др Жељко Цвијетиновић, дипл. инж. геод.</a:t>
            </a:r>
            <a:endParaRPr kumimoji="1" lang="en-US" altLang="en-US" sz="3000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2053" name="Text Box 547"/>
          <p:cNvSpPr txBox="1">
            <a:spLocks noChangeArrowheads="1"/>
          </p:cNvSpPr>
          <p:nvPr/>
        </p:nvSpPr>
        <p:spPr bwMode="auto">
          <a:xfrm>
            <a:off x="8586315" y="95170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17195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719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7195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7195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7195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en-US" sz="2000" b="1" u="sng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54" name="Text Box 1281"/>
          <p:cNvSpPr txBox="1">
            <a:spLocks noChangeArrowheads="1"/>
          </p:cNvSpPr>
          <p:nvPr/>
        </p:nvSpPr>
        <p:spPr bwMode="auto">
          <a:xfrm>
            <a:off x="19770252" y="1078230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17195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719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7195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7195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7195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en-US" sz="2000" b="1" u="sng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55" name="Text Box 1660"/>
          <p:cNvSpPr txBox="1">
            <a:spLocks noChangeArrowheads="1"/>
          </p:cNvSpPr>
          <p:nvPr/>
        </p:nvSpPr>
        <p:spPr bwMode="auto">
          <a:xfrm>
            <a:off x="4717577" y="6831013"/>
            <a:ext cx="20955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7195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719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7195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7195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7195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Cyrl-CS" altLang="en-US" sz="4400" b="1" dirty="0">
                <a:solidFill>
                  <a:srgbClr val="006600"/>
                </a:solidFill>
                <a:latin typeface="+mj-lt"/>
              </a:rPr>
              <a:t>Никола Станчић</a:t>
            </a:r>
            <a:endParaRPr lang="en-US" altLang="en-US" sz="4400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4735" name="Text Box 1663"/>
          <p:cNvSpPr txBox="1">
            <a:spLocks noChangeArrowheads="1"/>
          </p:cNvSpPr>
          <p:nvPr/>
        </p:nvSpPr>
        <p:spPr bwMode="auto">
          <a:xfrm>
            <a:off x="1728315" y="11025188"/>
            <a:ext cx="7848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7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17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17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17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17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17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17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17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17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kumimoji="1" lang="sr-Cyrl-CS" altLang="en-US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ЗАДАТАК СИНТЕЗНОГ РАДА</a:t>
            </a:r>
            <a:endParaRPr kumimoji="1" lang="en-US" altLang="en-US" sz="30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2057" name="Text Box 542"/>
          <p:cNvSpPr txBox="1">
            <a:spLocks noChangeArrowheads="1"/>
          </p:cNvSpPr>
          <p:nvPr/>
        </p:nvSpPr>
        <p:spPr bwMode="auto">
          <a:xfrm>
            <a:off x="22189824" y="39884719"/>
            <a:ext cx="6326187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17195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719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7195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7195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7195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Cyrl-CS" altLang="en-US" sz="4000" b="1" dirty="0">
                <a:solidFill>
                  <a:srgbClr val="000066"/>
                </a:solidFill>
                <a:latin typeface="+mj-lt"/>
              </a:rPr>
              <a:t>Универзитет у Београду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Cyrl-CS" altLang="en-US" sz="4000" b="1" dirty="0">
                <a:solidFill>
                  <a:srgbClr val="000066"/>
                </a:solidFill>
                <a:latin typeface="+mj-lt"/>
              </a:rPr>
              <a:t>Грађевински факултет</a:t>
            </a:r>
            <a:endParaRPr lang="en-US" altLang="en-US" sz="4000" b="1" dirty="0">
              <a:solidFill>
                <a:srgbClr val="000066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66"/>
                </a:solidFill>
                <a:latin typeface="+mj-lt"/>
              </a:rPr>
              <a:t>18.11.2015.</a:t>
            </a:r>
          </a:p>
        </p:txBody>
      </p:sp>
      <p:pic>
        <p:nvPicPr>
          <p:cNvPr id="2058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4386" y="40675293"/>
            <a:ext cx="357346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 Box 542"/>
          <p:cNvSpPr txBox="1">
            <a:spLocks noChangeArrowheads="1"/>
          </p:cNvSpPr>
          <p:nvPr/>
        </p:nvSpPr>
        <p:spPr bwMode="auto">
          <a:xfrm>
            <a:off x="13251977" y="1484313"/>
            <a:ext cx="63277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7195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719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7195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7195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7195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r-Cyrl-CS" altLang="sr-Latn-R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Универзитет у Београду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sr-Latn-RS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r-Cyrl-CS" altLang="sr-Latn-R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Грађевински факултет</a:t>
            </a:r>
          </a:p>
        </p:txBody>
      </p:sp>
      <p:sp>
        <p:nvSpPr>
          <p:cNvPr id="2060" name="Text Box 1661"/>
          <p:cNvSpPr txBox="1">
            <a:spLocks noChangeArrowheads="1"/>
          </p:cNvSpPr>
          <p:nvPr/>
        </p:nvSpPr>
        <p:spPr bwMode="auto">
          <a:xfrm>
            <a:off x="16028515" y="8712200"/>
            <a:ext cx="87122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7195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719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7195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7195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7195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sr-Cyrl-CS" altLang="sr-Latn-RS" sz="3000" b="1" dirty="0">
                <a:solidFill>
                  <a:srgbClr val="006600"/>
                </a:solidFill>
                <a:latin typeface="+mj-lt"/>
              </a:rPr>
              <a:t>Основне студије уписане 2012. године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1" lang="sr-Cyrl-CS" altLang="sr-Latn-RS" sz="3000" b="1" dirty="0">
                <a:solidFill>
                  <a:srgbClr val="006600"/>
                </a:solidFill>
                <a:latin typeface="+mj-lt"/>
              </a:rPr>
              <a:t>Основне студије завршене 2015. године</a:t>
            </a:r>
          </a:p>
        </p:txBody>
      </p:sp>
      <p:sp>
        <p:nvSpPr>
          <p:cNvPr id="2" name="Text Box 1662"/>
          <p:cNvSpPr txBox="1">
            <a:spLocks noChangeArrowheads="1"/>
          </p:cNvSpPr>
          <p:nvPr/>
        </p:nvSpPr>
        <p:spPr bwMode="auto">
          <a:xfrm>
            <a:off x="24340665" y="9012238"/>
            <a:ext cx="42465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71950">
              <a:spcBef>
                <a:spcPct val="20000"/>
              </a:spcBef>
              <a:buChar char="•"/>
              <a:tabLst>
                <a:tab pos="3390900" algn="l"/>
              </a:tabLst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71950">
              <a:spcBef>
                <a:spcPct val="20000"/>
              </a:spcBef>
              <a:buChar char="–"/>
              <a:tabLst>
                <a:tab pos="3390900" algn="l"/>
              </a:tabLst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71950">
              <a:spcBef>
                <a:spcPct val="20000"/>
              </a:spcBef>
              <a:buChar char="•"/>
              <a:tabLst>
                <a:tab pos="3390900" algn="l"/>
              </a:tabLst>
              <a:defRPr sz="1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71950">
              <a:spcBef>
                <a:spcPct val="20000"/>
              </a:spcBef>
              <a:buChar char="–"/>
              <a:tabLst>
                <a:tab pos="3390900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71950">
              <a:spcBef>
                <a:spcPct val="20000"/>
              </a:spcBef>
              <a:buChar char="»"/>
              <a:tabLst>
                <a:tab pos="3390900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0900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0900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0900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0900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sr-Cyrl-CS" altLang="sr-Latn-RS" sz="3000" b="1" dirty="0">
                <a:solidFill>
                  <a:srgbClr val="006600"/>
                </a:solidFill>
                <a:latin typeface="+mj-lt"/>
              </a:rPr>
              <a:t>Просечна оцена  9,84</a:t>
            </a:r>
          </a:p>
        </p:txBody>
      </p:sp>
      <p:sp>
        <p:nvSpPr>
          <p:cNvPr id="2062" name="TextBox 16"/>
          <p:cNvSpPr txBox="1">
            <a:spLocks noChangeArrowheads="1"/>
          </p:cNvSpPr>
          <p:nvPr/>
        </p:nvSpPr>
        <p:spPr bwMode="auto">
          <a:xfrm>
            <a:off x="1801340" y="12034838"/>
            <a:ext cx="267858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r-Cyrl-RS" altLang="sr-Latn-RS" sz="2400" dirty="0">
                <a:latin typeface="+mj-lt"/>
              </a:rPr>
              <a:t>	</a:t>
            </a:r>
            <a:r>
              <a:rPr lang="sr-Latn-CS" altLang="sr-Latn-RS" sz="2400" dirty="0">
                <a:latin typeface="+mj-lt"/>
              </a:rPr>
              <a:t>Упозна</a:t>
            </a:r>
            <a:r>
              <a:rPr lang="en-US" altLang="sr-Latn-RS" sz="2400" dirty="0">
                <a:latin typeface="+mj-lt"/>
              </a:rPr>
              <a:t>вање</a:t>
            </a:r>
            <a:r>
              <a:rPr lang="sr-Latn-CS" altLang="sr-Latn-RS" sz="2400" dirty="0">
                <a:latin typeface="+mj-lt"/>
              </a:rPr>
              <a:t> </a:t>
            </a:r>
            <a:r>
              <a:rPr lang="sr-Cyrl-RS" altLang="sr-Latn-RS" sz="2400" dirty="0">
                <a:latin typeface="+mj-lt"/>
              </a:rPr>
              <a:t>с начином приказа тачкастих, линијских, површинских и текстуалних објеката </a:t>
            </a:r>
            <a:r>
              <a:rPr lang="sr-Cyrl-RS" altLang="sr-Latn-RS" sz="2400">
                <a:latin typeface="+mj-lt"/>
              </a:rPr>
              <a:t>у </a:t>
            </a:r>
            <a:r>
              <a:rPr lang="sr-Latn-RS" altLang="sr-Latn-RS" sz="2400" i="1" smtClean="0">
                <a:latin typeface="+mj-lt"/>
              </a:rPr>
              <a:t>Cadcorp</a:t>
            </a:r>
            <a:r>
              <a:rPr lang="sr-Latn-RS" altLang="sr-Latn-RS" sz="2400" smtClean="0">
                <a:latin typeface="+mj-lt"/>
              </a:rPr>
              <a:t> </a:t>
            </a:r>
            <a:r>
              <a:rPr lang="sr-Cyrl-RS" altLang="sr-Latn-RS" sz="2400" smtClean="0">
                <a:latin typeface="+mj-lt"/>
              </a:rPr>
              <a:t>ГИС софтверу </a:t>
            </a:r>
            <a:r>
              <a:rPr lang="sr-Cyrl-RS" altLang="sr-Latn-RS" sz="2400" dirty="0">
                <a:latin typeface="+mj-lt"/>
              </a:rPr>
              <a:t>и увиђање важности начина приказа просторних података за интерпретацију од стране корисника. Испитивање зависности брзине приказа тачкастих, линијских, површинских и текстуалних објеката на мапи у зависности од различитих </a:t>
            </a:r>
            <a:r>
              <a:rPr lang="sr-Cyrl-RS" altLang="sr-Latn-RS" sz="2400">
                <a:latin typeface="+mj-lt"/>
              </a:rPr>
              <a:t>параметара </a:t>
            </a:r>
            <a:r>
              <a:rPr lang="sr-Cyrl-RS" altLang="sr-Latn-RS" sz="2400" smtClean="0">
                <a:latin typeface="+mj-lt"/>
              </a:rPr>
              <a:t>и презентовање резултата вршених тестова у </a:t>
            </a:r>
            <a:r>
              <a:rPr lang="sr-Cyrl-RS" altLang="sr-Latn-RS" sz="2400" dirty="0">
                <a:latin typeface="+mj-lt"/>
              </a:rPr>
              <a:t>виду табеларних приказа и графикона. Извођење закључака и давање препорука за оптимизацију брзине исцртавања садржаја на екрану на конкретним скуповима података.</a:t>
            </a:r>
            <a:endParaRPr lang="en-US" altLang="sr-Latn-RS" sz="2400" dirty="0"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2644" y="19001393"/>
            <a:ext cx="2520000" cy="714111"/>
          </a:xfrm>
          <a:prstGeom prst="rect">
            <a:avLst/>
          </a:prstGeom>
          <a:solidFill>
            <a:srgbClr val="F1F1F1"/>
          </a:solidFill>
          <a:ln w="38100">
            <a:solidFill>
              <a:schemeClr val="tx1"/>
            </a:solidFill>
          </a:ln>
          <a:effectLst>
            <a:softEdge rad="63500"/>
          </a:effec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1728314" y="14327601"/>
            <a:ext cx="5526741" cy="7779279"/>
          </a:xfrm>
          <a:prstGeom prst="rect">
            <a:avLst/>
          </a:prstGeom>
          <a:solidFill>
            <a:srgbClr val="E1EFF0">
              <a:alpha val="70000"/>
            </a:srgbClr>
          </a:solidFill>
          <a:ln>
            <a:noFill/>
          </a:ln>
          <a:effectLst>
            <a:softEdge rad="88900"/>
          </a:effec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37113" indent="661988">
              <a:defRPr/>
            </a:pPr>
            <a:endParaRPr lang="sr-Cyrl-RS" sz="2200" i="1" dirty="0" smtClean="0">
              <a:latin typeface="+mj-lt"/>
            </a:endParaRPr>
          </a:p>
          <a:p>
            <a:pPr marL="722313" indent="0">
              <a:buFont typeface="Wingdings 2" pitchFamily="18" charset="2"/>
              <a:buNone/>
              <a:defRPr/>
            </a:pPr>
            <a:endParaRPr lang="sr-Cyrl-RS" sz="2200" i="1" dirty="0">
              <a:latin typeface="+mj-lt"/>
            </a:endParaRPr>
          </a:p>
          <a:p>
            <a:pPr marL="4837113" indent="661988">
              <a:defRPr/>
            </a:pPr>
            <a:endParaRPr lang="sr-Cyrl-RS" sz="2200" i="1" dirty="0" smtClean="0">
              <a:latin typeface="+mj-lt"/>
            </a:endParaRPr>
          </a:p>
          <a:p>
            <a:pPr marL="361950" indent="533400">
              <a:defRPr/>
            </a:pPr>
            <a:endParaRPr lang="sr-Cyrl-RS" sz="2200" i="1" dirty="0" smtClean="0">
              <a:latin typeface="+mj-lt"/>
            </a:endParaRPr>
          </a:p>
          <a:p>
            <a:pPr marL="361950" indent="533400">
              <a:defRPr/>
            </a:pPr>
            <a:endParaRPr lang="sr-Cyrl-RS" sz="2200" i="1" dirty="0">
              <a:latin typeface="+mj-lt"/>
            </a:endParaRPr>
          </a:p>
          <a:p>
            <a:pPr marL="361950" indent="533400">
              <a:defRPr/>
            </a:pPr>
            <a:endParaRPr lang="sr-Cyrl-RS" sz="2200" i="1" dirty="0" smtClean="0">
              <a:latin typeface="+mj-lt"/>
            </a:endParaRPr>
          </a:p>
          <a:p>
            <a:pPr marL="361950" indent="533400">
              <a:defRPr/>
            </a:pPr>
            <a:endParaRPr lang="sr-Cyrl-RS" sz="2200" i="1" dirty="0">
              <a:latin typeface="+mj-lt"/>
            </a:endParaRPr>
          </a:p>
          <a:p>
            <a:pPr marL="361950" indent="0">
              <a:buNone/>
              <a:defRPr/>
            </a:pPr>
            <a:endParaRPr lang="sr-Cyrl-RS" sz="3000" i="1" dirty="0" smtClean="0">
              <a:latin typeface="+mj-lt"/>
            </a:endParaRPr>
          </a:p>
          <a:p>
            <a:pPr marL="361950" indent="0">
              <a:buFont typeface="Wingdings 2" pitchFamily="18" charset="2"/>
              <a:buNone/>
              <a:defRPr/>
            </a:pPr>
            <a:endParaRPr lang="sr-Cyrl-RS" sz="2200" i="1" dirty="0" smtClean="0">
              <a:latin typeface="+mj-lt"/>
            </a:endParaRPr>
          </a:p>
          <a:p>
            <a:pPr marL="361950" indent="533400">
              <a:defRPr/>
            </a:pPr>
            <a:r>
              <a:rPr lang="sr-Cyrl-RS" sz="2200" i="1" dirty="0" smtClean="0">
                <a:latin typeface="+mj-lt"/>
              </a:rPr>
              <a:t>Desktop GIS</a:t>
            </a:r>
            <a:r>
              <a:rPr lang="sr-Cyrl-RS" sz="2200" dirty="0">
                <a:latin typeface="+mj-lt"/>
              </a:rPr>
              <a:t>:</a:t>
            </a:r>
            <a:endParaRPr lang="sr-Cyrl-RS" sz="2200" dirty="0" smtClean="0">
              <a:latin typeface="+mj-lt"/>
            </a:endParaRPr>
          </a:p>
          <a:p>
            <a:pPr marL="895350" lvl="1" indent="533400">
              <a:defRPr/>
            </a:pPr>
            <a:r>
              <a:rPr lang="sr-Latn-RS" sz="2200" i="1" dirty="0" smtClean="0">
                <a:latin typeface="+mj-lt"/>
              </a:rPr>
              <a:t>Map </a:t>
            </a:r>
            <a:r>
              <a:rPr lang="sr-Latn-RS" sz="2200" i="1" dirty="0">
                <a:latin typeface="+mj-lt"/>
              </a:rPr>
              <a:t>Express </a:t>
            </a:r>
            <a:r>
              <a:rPr lang="sr-Latn-RS" sz="2200" dirty="0">
                <a:latin typeface="+mj-lt"/>
              </a:rPr>
              <a:t>(</a:t>
            </a:r>
            <a:r>
              <a:rPr lang="sr-Latn-RS" sz="2200" i="1" dirty="0">
                <a:latin typeface="+mj-lt"/>
              </a:rPr>
              <a:t>Viewer</a:t>
            </a:r>
            <a:r>
              <a:rPr lang="sr-Latn-RS" sz="2200" dirty="0" smtClean="0">
                <a:latin typeface="+mj-lt"/>
              </a:rPr>
              <a:t>)</a:t>
            </a:r>
            <a:r>
              <a:rPr lang="sr-Cyrl-RS" sz="2200" dirty="0" smtClean="0">
                <a:latin typeface="+mj-lt"/>
              </a:rPr>
              <a:t>,</a:t>
            </a:r>
            <a:endParaRPr lang="sr-Latn-RS" sz="2200" dirty="0">
              <a:latin typeface="+mj-lt"/>
            </a:endParaRPr>
          </a:p>
          <a:p>
            <a:pPr marL="895350" lvl="1" indent="533400">
              <a:defRPr/>
            </a:pPr>
            <a:r>
              <a:rPr lang="sr-Latn-RS" sz="2200" i="1" dirty="0" smtClean="0">
                <a:latin typeface="+mj-lt"/>
              </a:rPr>
              <a:t>Map Manager</a:t>
            </a:r>
            <a:r>
              <a:rPr lang="sr-Cyrl-RS" sz="2200" dirty="0" smtClean="0">
                <a:latin typeface="+mj-lt"/>
              </a:rPr>
              <a:t>,</a:t>
            </a:r>
            <a:endParaRPr lang="sr-Latn-RS" sz="2200" dirty="0">
              <a:latin typeface="+mj-lt"/>
            </a:endParaRPr>
          </a:p>
          <a:p>
            <a:pPr marL="895350" lvl="1" indent="533400">
              <a:defRPr/>
            </a:pPr>
            <a:r>
              <a:rPr lang="sr-Latn-RS" sz="2200" i="1" dirty="0" smtClean="0">
                <a:latin typeface="+mj-lt"/>
              </a:rPr>
              <a:t>Map Editor</a:t>
            </a:r>
            <a:r>
              <a:rPr lang="sr-Cyrl-RS" sz="2200" dirty="0" smtClean="0">
                <a:latin typeface="+mj-lt"/>
              </a:rPr>
              <a:t>,</a:t>
            </a:r>
            <a:endParaRPr lang="sr-Latn-RS" sz="2200" dirty="0">
              <a:latin typeface="+mj-lt"/>
            </a:endParaRPr>
          </a:p>
          <a:p>
            <a:pPr marL="895350" lvl="1" indent="533400">
              <a:defRPr/>
            </a:pPr>
            <a:r>
              <a:rPr lang="sr-Latn-RS" sz="2200" i="1" dirty="0" smtClean="0">
                <a:latin typeface="+mj-lt"/>
              </a:rPr>
              <a:t>Map Modeller</a:t>
            </a:r>
            <a:r>
              <a:rPr lang="sr-Cyrl-RS" sz="2200" dirty="0">
                <a:latin typeface="+mj-lt"/>
              </a:rPr>
              <a:t>;</a:t>
            </a:r>
            <a:endParaRPr lang="sr-Latn-RS" sz="2200" dirty="0" smtClean="0">
              <a:latin typeface="+mj-lt"/>
            </a:endParaRPr>
          </a:p>
          <a:p>
            <a:pPr marL="361950" indent="533400">
              <a:defRPr/>
            </a:pPr>
            <a:r>
              <a:rPr lang="sr-Cyrl-RS" sz="2200" i="1" dirty="0" smtClean="0">
                <a:latin typeface="+mj-lt"/>
              </a:rPr>
              <a:t>Server GIS</a:t>
            </a:r>
            <a:r>
              <a:rPr lang="sr-Cyrl-RS" sz="2200" dirty="0" smtClean="0">
                <a:latin typeface="+mj-lt"/>
              </a:rPr>
              <a:t>;</a:t>
            </a:r>
            <a:endParaRPr lang="sr-Latn-RS" sz="2200" dirty="0">
              <a:latin typeface="+mj-lt"/>
            </a:endParaRPr>
          </a:p>
          <a:p>
            <a:pPr marL="361950" indent="533400">
              <a:defRPr/>
            </a:pPr>
            <a:r>
              <a:rPr lang="sr-Cyrl-RS" sz="2200" dirty="0">
                <a:latin typeface="+mj-lt"/>
              </a:rPr>
              <a:t>Веб </a:t>
            </a:r>
            <a:r>
              <a:rPr lang="sr-Cyrl-RS" sz="2200" dirty="0" smtClean="0">
                <a:latin typeface="+mj-lt"/>
              </a:rPr>
              <a:t>мапирање;</a:t>
            </a:r>
            <a:endParaRPr lang="sr-Latn-RS" sz="2200" dirty="0">
              <a:latin typeface="+mj-lt"/>
            </a:endParaRPr>
          </a:p>
          <a:p>
            <a:pPr marL="361950" indent="533400">
              <a:defRPr/>
            </a:pPr>
            <a:r>
              <a:rPr lang="sr-Cyrl-RS" sz="2200" dirty="0">
                <a:latin typeface="+mj-lt"/>
              </a:rPr>
              <a:t>Развојни </a:t>
            </a:r>
            <a:r>
              <a:rPr lang="sr-Cyrl-RS" sz="2200" dirty="0" smtClean="0">
                <a:latin typeface="+mj-lt"/>
              </a:rPr>
              <a:t>алати;</a:t>
            </a:r>
            <a:endParaRPr lang="sr-Latn-RS" sz="2200" dirty="0">
              <a:latin typeface="+mj-lt"/>
            </a:endParaRPr>
          </a:p>
          <a:p>
            <a:pPr marL="361950" indent="533400">
              <a:defRPr/>
            </a:pPr>
            <a:r>
              <a:rPr lang="sr-Cyrl-RS" sz="2200" dirty="0">
                <a:latin typeface="+mj-lt"/>
              </a:rPr>
              <a:t>Специјализоване ГИС </a:t>
            </a:r>
            <a:r>
              <a:rPr lang="sr-Cyrl-RS" sz="2200" dirty="0" smtClean="0">
                <a:latin typeface="+mj-lt"/>
              </a:rPr>
              <a:t>примене.</a:t>
            </a:r>
            <a:endParaRPr lang="sr-Latn-RS" sz="2200" dirty="0">
              <a:latin typeface="+mj-lt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800397" y="14330016"/>
            <a:ext cx="5329164" cy="720000"/>
          </a:xfrm>
          <a:prstGeom prst="rect">
            <a:avLst/>
          </a:prstGeom>
          <a:solidFill>
            <a:srgbClr val="2E4E72"/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r-Cyrl-R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Софтвер </a:t>
            </a:r>
            <a:r>
              <a:rPr lang="sr-Latn-RS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Cadcorp</a:t>
            </a:r>
            <a:endParaRPr lang="en-US" sz="3000" b="1" dirty="0">
              <a:ln w="952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7539310" y="14327601"/>
            <a:ext cx="11473200" cy="5418000"/>
          </a:xfrm>
          <a:prstGeom prst="rect">
            <a:avLst/>
          </a:prstGeom>
          <a:solidFill>
            <a:srgbClr val="F7C57B">
              <a:alpha val="60000"/>
            </a:srgbClr>
          </a:solidFill>
          <a:effectLst>
            <a:softEdge rad="63500"/>
          </a:effectLst>
        </p:spPr>
        <p:txBody>
          <a:bodyPr>
            <a:norm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500"/>
              </a:spcBef>
              <a:buFont typeface="Wingdings 2" panose="05020102010507070707" pitchFamily="18" charset="2"/>
              <a:buNone/>
            </a:pPr>
            <a:endParaRPr lang="sr-Latn-RS" altLang="sr-Latn-RS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Font typeface="Wingdings 2" panose="05020102010507070707" pitchFamily="18" charset="2"/>
              <a:buNone/>
            </a:pPr>
            <a:endParaRPr lang="sr-Latn-RS" altLang="sr-Latn-RS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Font typeface="Wingdings 2" panose="05020102010507070707" pitchFamily="18" charset="2"/>
              <a:buNone/>
            </a:pPr>
            <a:endParaRPr lang="sr-Cyrl-RS" altLang="sr-Latn-RS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endParaRPr lang="sr-Cyrl-RS" altLang="sr-Latn-RS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3900" lvl="1" indent="-533400" eaLnBrk="1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sr-Cyrl-RS" altLang="sr-Latn-RS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Приликом геовизуелизације се јављају два опречна захтева.</a:t>
            </a:r>
          </a:p>
          <a:p>
            <a:pPr marL="723900" lvl="1" indent="-533400" eaLnBrk="1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sr-Cyrl-RS" altLang="sr-Latn-RS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3900" lvl="1" indent="-533400" eaLnBrk="1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sr-Cyrl-RS" altLang="sr-Latn-RS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3900" lvl="1" indent="-533400" eaLnBrk="1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sr-Cyrl-RS" altLang="sr-Latn-RS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3900" lvl="1" indent="-533400" eaLnBrk="1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sr-Cyrl-RS" altLang="sr-Latn-RS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3900" lvl="1" indent="-533400" eaLnBrk="1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sr-Cyrl-RS" altLang="sr-Latn-RS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3900" lvl="1" indent="-533400" eaLnBrk="1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sr-Cyrl-RS" altLang="sr-Latn-RS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3900" lvl="1" indent="-533400" eaLnBrk="1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sr-Cyrl-RS" altLang="sr-Latn-RS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3900" lvl="1" indent="-533400" eaLnBrk="1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sr-Cyrl-RS" altLang="sr-Latn-RS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3900" lvl="1" indent="-533400" eaLnBrk="1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sr-Cyrl-RS" altLang="sr-Latn-RS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3900" lvl="1" indent="-533400" eaLnBrk="1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sr-Cyrl-RS" altLang="sr-Latn-RS" sz="20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3900" lvl="1" indent="-533400" eaLnBrk="1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sr-Cyrl-RS" altLang="sr-Latn-RS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Компромисно решење јесте оптимизација приказа на екрану.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endParaRPr lang="sr-Cyrl-RS" altLang="sr-Latn-RS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endParaRPr lang="sr-Cyrl-RS" altLang="sr-Latn-RS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Font typeface="Wingdings 2" panose="05020102010507070707" pitchFamily="18" charset="2"/>
              <a:buNone/>
            </a:pPr>
            <a:endParaRPr lang="sr-Cyrl-RS" altLang="sr-Latn-RS" sz="20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749869888"/>
              </p:ext>
            </p:extLst>
          </p:nvPr>
        </p:nvGraphicFramePr>
        <p:xfrm>
          <a:off x="7540102" y="16178218"/>
          <a:ext cx="11473200" cy="366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3" name="Title 1"/>
          <p:cNvSpPr txBox="1">
            <a:spLocks/>
          </p:cNvSpPr>
          <p:nvPr/>
        </p:nvSpPr>
        <p:spPr>
          <a:xfrm>
            <a:off x="7571272" y="14330016"/>
            <a:ext cx="11377264" cy="720000"/>
          </a:xfrm>
          <a:prstGeom prst="rect">
            <a:avLst/>
          </a:prstGeom>
          <a:solidFill>
            <a:srgbClr val="7E5C32"/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r-Cyrl-R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Проблематика визуелизације просторних података</a:t>
            </a:r>
            <a:endParaRPr lang="en-US" sz="3000" b="1" dirty="0">
              <a:ln w="952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73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416" y="15275173"/>
            <a:ext cx="2879725" cy="2879725"/>
          </a:xfrm>
          <a:prstGeom prst="rect">
            <a:avLst/>
          </a:prstGeom>
          <a:noFill/>
          <a:ln w="9525">
            <a:solidFill>
              <a:srgbClr val="34517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ubtitle 2"/>
          <p:cNvSpPr txBox="1">
            <a:spLocks/>
          </p:cNvSpPr>
          <p:nvPr/>
        </p:nvSpPr>
        <p:spPr>
          <a:xfrm>
            <a:off x="19350177" y="14461381"/>
            <a:ext cx="9234153" cy="4185890"/>
          </a:xfrm>
          <a:prstGeom prst="rect">
            <a:avLst/>
          </a:prstGeom>
          <a:solidFill>
            <a:srgbClr val="A7D971">
              <a:alpha val="50000"/>
            </a:srgbClr>
          </a:solidFill>
          <a:effectLst>
            <a:softEdge rad="88900"/>
          </a:effectLst>
        </p:spPr>
        <p:txBody>
          <a:bodyPr>
            <a:normAutofit/>
          </a:bodyPr>
          <a:lstStyle>
            <a:lvl1pPr marL="4837113" indent="6619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</a:pPr>
            <a:endParaRPr lang="sr-Cyrl-RS" altLang="sr-Latn-RS" sz="2200" i="1" dirty="0">
              <a:latin typeface="+mj-lt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None/>
            </a:pPr>
            <a:endParaRPr lang="sr-Cyrl-RS" altLang="sr-Latn-RS" sz="1000" i="1" dirty="0">
              <a:latin typeface="+mj-lt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endParaRPr lang="sr-Cyrl-RS" altLang="sr-Latn-RS" sz="1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sr-Cyrl-RS" altLang="sr-Latn-RS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У рачунарству, бенчмарк подразумева чин извршавања програма или операција ради процене релативних перформанси, </a:t>
            </a:r>
            <a:r>
              <a:rPr lang="sr-Cyrl-RS" altLang="sr-Latn-RS" sz="220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односно </a:t>
            </a:r>
            <a:r>
              <a:rPr lang="sr-Cyrl-RS" altLang="sr-Latn-RS" sz="2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могућности</a:t>
            </a:r>
            <a:r>
              <a:rPr lang="sr-Cyrl-RS" altLang="sr-Latn-RS" sz="2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софтвера да обавља потребне задатке..</a:t>
            </a:r>
            <a:endParaRPr lang="sr-Cyrl-RS" altLang="sr-Latn-R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sr-Cyrl-RS" altLang="sr-Latn-RS" sz="10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sr-Cyrl-RS" altLang="sr-Latn-RS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У </a:t>
            </a:r>
            <a:r>
              <a:rPr lang="sr-Latn-RS" altLang="sr-Latn-RS" sz="2200" i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Cadcorp</a:t>
            </a:r>
            <a:r>
              <a:rPr lang="sr-Cyrl-RS" altLang="sr-Latn-RS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-у, команда </a:t>
            </a:r>
            <a:r>
              <a:rPr lang="sr-Latn-RS" altLang="sr-Latn-RS" sz="2200" i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Benchmark</a:t>
            </a:r>
            <a:r>
              <a:rPr lang="sr-Latn-RS" altLang="sr-Latn-RS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r-Cyrl-RS" altLang="sr-Latn-RS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мери време потребно за исцртавање тренутног прозора.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sr-Cyrl-RS" altLang="sr-Latn-RS" sz="10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sr-Cyrl-RS" altLang="sr-Latn-RS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У обзир се узимају сви ентитети свих слојева који су захваћени тренутним погледом.</a:t>
            </a:r>
            <a:endParaRPr lang="sr-Cyrl-RS" altLang="sr-Latn-RS" sz="22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9349385" y="14330016"/>
            <a:ext cx="9166626" cy="720000"/>
          </a:xfrm>
          <a:prstGeom prst="rect">
            <a:avLst/>
          </a:prstGeom>
          <a:solidFill>
            <a:srgbClr val="007033"/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r-Cyrl-R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Појам бенчмарка</a:t>
            </a:r>
            <a:endParaRPr lang="en-US" sz="3000" b="1" dirty="0">
              <a:ln w="952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14"/>
          <a:stretch>
            <a:fillRect/>
          </a:stretch>
        </p:blipFill>
        <p:spPr>
          <a:xfrm>
            <a:off x="7721868" y="20206640"/>
            <a:ext cx="7199312" cy="4051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64B55E"/>
            </a:solidFill>
          </a:ln>
        </p:spPr>
      </p:pic>
      <p:pic>
        <p:nvPicPr>
          <p:cNvPr id="2079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3627" y="15233650"/>
            <a:ext cx="4889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0" name="TextBox 22"/>
          <p:cNvSpPr txBox="1">
            <a:spLocks noChangeArrowheads="1"/>
          </p:cNvSpPr>
          <p:nvPr/>
        </p:nvSpPr>
        <p:spPr bwMode="auto">
          <a:xfrm>
            <a:off x="7753830" y="24252641"/>
            <a:ext cx="71489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Cyrl-RS" altLang="sr-Latn-RS" sz="1500" dirty="0">
                <a:latin typeface="+mj-lt"/>
              </a:rPr>
              <a:t>Интерфејс софтвера </a:t>
            </a:r>
            <a:r>
              <a:rPr lang="sr-Latn-RS" altLang="sr-Latn-RS" sz="1500" i="1" dirty="0">
                <a:latin typeface="+mj-lt"/>
              </a:rPr>
              <a:t>Cadcorp SIS</a:t>
            </a:r>
            <a:endParaRPr lang="en-US" altLang="sr-Latn-RS" sz="1500" i="1" dirty="0">
              <a:latin typeface="+mj-lt"/>
            </a:endParaRPr>
          </a:p>
        </p:txBody>
      </p:sp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643" y="22431104"/>
            <a:ext cx="5472000" cy="376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2" name="TextBox 22"/>
          <p:cNvSpPr txBox="1">
            <a:spLocks noChangeArrowheads="1"/>
          </p:cNvSpPr>
          <p:nvPr/>
        </p:nvSpPr>
        <p:spPr bwMode="auto">
          <a:xfrm>
            <a:off x="1722071" y="26195687"/>
            <a:ext cx="5472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sr-Latn-RS" sz="1500">
                <a:latin typeface="+mj-lt"/>
              </a:rPr>
              <a:t>Пример мерења времена исцртавања садржаја на екрану </a:t>
            </a:r>
            <a:endParaRPr lang="en-US" altLang="sr-Latn-RS" sz="1500" i="1" dirty="0">
              <a:latin typeface="+mj-lt"/>
            </a:endParaRP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7537993" y="24908245"/>
            <a:ext cx="7530084" cy="6266929"/>
          </a:xfrm>
          <a:prstGeom prst="rect">
            <a:avLst/>
          </a:prstGeom>
          <a:solidFill>
            <a:srgbClr val="E1EFF0">
              <a:alpha val="70000"/>
            </a:srgbClr>
          </a:solidFill>
          <a:effectLst>
            <a:softEdge rad="63500"/>
          </a:effectLst>
        </p:spPr>
        <p:txBody>
          <a:bodyPr>
            <a:normAutofit lnSpcReduction="10000"/>
          </a:bodyPr>
          <a:lstStyle>
            <a:lvl1pPr marL="2286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None/>
            </a:pPr>
            <a:endParaRPr lang="ru-RU" altLang="sr-Latn-RS" sz="200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None/>
            </a:pPr>
            <a:endParaRPr lang="ru-RU" altLang="sr-Latn-RS" sz="200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None/>
            </a:pPr>
            <a:endParaRPr lang="ru-RU" altLang="sr-Latn-RS" sz="200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None/>
            </a:pPr>
            <a:endParaRPr lang="ru-RU" altLang="sr-Latn-RS" sz="200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None/>
            </a:pPr>
            <a:endParaRPr lang="ru-RU" altLang="sr-Latn-RS" sz="200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848225" lvl="1" indent="530225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ru-RU" altLang="sr-Latn-RS" sz="350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13338" lvl="1" indent="541338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altLang="sr-Latn-RS" sz="2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Иако делује као најмање захтевна, опција </a:t>
            </a:r>
            <a:r>
              <a:rPr lang="sr-Latn-RS" altLang="sr-Latn-RS" sz="2200" i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Graduated</a:t>
            </a:r>
            <a:r>
              <a:rPr lang="sr-Latn-RS" altLang="sr-Latn-RS" sz="2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sr-Latn-RS" sz="2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заправо ентитетима који немају вредност атрибута не додељује ниједан симбол.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None/>
            </a:pPr>
            <a:endParaRPr lang="ru-RU" altLang="sr-Latn-RS" sz="200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None/>
            </a:pPr>
            <a:endParaRPr lang="ru-RU" altLang="sr-Latn-RS" sz="100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indent="533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altLang="sr-Latn-RS" sz="2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Најбоље је користити команду која највише одговара конкретном случају.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7585959" y="24948817"/>
            <a:ext cx="7419835" cy="1260000"/>
          </a:xfrm>
          <a:prstGeom prst="rect">
            <a:avLst/>
          </a:prstGeom>
          <a:solidFill>
            <a:srgbClr val="2E4E72"/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Брзина </a:t>
            </a:r>
            <a:r>
              <a:rPr lang="ru-R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исцртавања истог скупа тачкастих ентитета у зависности од начина класификације</a:t>
            </a:r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15359087" y="20249803"/>
            <a:ext cx="6154379" cy="7185669"/>
          </a:xfrm>
          <a:prstGeom prst="rect">
            <a:avLst/>
          </a:prstGeom>
          <a:solidFill>
            <a:srgbClr val="E1EFF0">
              <a:alpha val="70000"/>
            </a:srgbClr>
          </a:solidFill>
          <a:effectLst>
            <a:softEdge rad="63500"/>
          </a:effectLst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endParaRPr lang="sr-Cyrl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373063">
              <a:buFont typeface="Arial" panose="020B0604020202020204" pitchFamily="34" charset="0"/>
              <a:buChar char="•"/>
            </a:pPr>
            <a:endParaRPr lang="sr-Cyrl-R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373063">
              <a:buFont typeface="Arial" panose="020B0604020202020204" pitchFamily="34" charset="0"/>
              <a:buChar char="•"/>
            </a:pPr>
            <a:endParaRPr lang="sr-Cyrl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373063">
              <a:buFont typeface="Arial" panose="020B0604020202020204" pitchFamily="34" charset="0"/>
              <a:buChar char="•"/>
            </a:pPr>
            <a:endParaRPr lang="sr-Cyrl-R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373063">
              <a:buFont typeface="Arial" panose="020B0604020202020204" pitchFamily="34" charset="0"/>
              <a:buChar char="•"/>
            </a:pPr>
            <a:endParaRPr lang="sr-Cyrl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373063">
              <a:buFont typeface="Arial" panose="020B0604020202020204" pitchFamily="34" charset="0"/>
              <a:buChar char="•"/>
            </a:pPr>
            <a:endParaRPr lang="sr-Cyrl-R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373063">
              <a:buFont typeface="Arial" panose="020B0604020202020204" pitchFamily="34" charset="0"/>
              <a:buChar char="•"/>
            </a:pPr>
            <a:endParaRPr lang="sr-Cyrl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373063">
              <a:buFont typeface="Arial" panose="020B0604020202020204" pitchFamily="34" charset="0"/>
              <a:buChar char="•"/>
            </a:pPr>
            <a:endParaRPr lang="sr-Cyrl-R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373063">
              <a:buFont typeface="Arial" panose="020B0604020202020204" pitchFamily="34" charset="0"/>
              <a:buChar char="•"/>
            </a:pPr>
            <a:endParaRPr lang="sr-Cyrl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373063">
              <a:buFont typeface="Arial" panose="020B0604020202020204" pitchFamily="34" charset="0"/>
              <a:buChar char="•"/>
            </a:pPr>
            <a:endParaRPr lang="sr-Cyrl-R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373063">
              <a:buFont typeface="Arial" panose="020B0604020202020204" pitchFamily="34" charset="0"/>
              <a:buChar char="•"/>
            </a:pPr>
            <a:endParaRPr lang="sr-Cyrl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373063">
              <a:buFont typeface="Arial" panose="020B0604020202020204" pitchFamily="34" charset="0"/>
              <a:buChar char="•"/>
            </a:pPr>
            <a:endParaRPr lang="sr-Cyrl-R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373063">
              <a:buFont typeface="Arial" panose="020B0604020202020204" pitchFamily="34" charset="0"/>
              <a:buChar char="•"/>
            </a:pPr>
            <a:endParaRPr lang="sr-Cyrl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373063">
              <a:buFont typeface="Arial" panose="020B0604020202020204" pitchFamily="34" charset="0"/>
              <a:buChar char="•"/>
            </a:pPr>
            <a:endParaRPr lang="sr-Cyrl-R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373063">
              <a:buFont typeface="Arial" panose="020B0604020202020204" pitchFamily="34" charset="0"/>
              <a:buChar char="•"/>
            </a:pPr>
            <a:endParaRPr lang="sr-Cyrl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373063">
              <a:buFont typeface="Arial" panose="020B0604020202020204" pitchFamily="34" charset="0"/>
              <a:buChar char="•"/>
            </a:pPr>
            <a:endParaRPr lang="sr-Cyrl-R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lvl="1" indent="546100">
              <a:buFont typeface="Arial" panose="020B0604020202020204" pitchFamily="34" charset="0"/>
              <a:buChar char="•"/>
            </a:pPr>
            <a:r>
              <a:rPr lang="sr-Cyrl-RS" sz="2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Компликованији </a:t>
            </a:r>
            <a:r>
              <a:rPr lang="ru-RU" sz="2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симбол на веома </a:t>
            </a:r>
            <a:r>
              <a:rPr lang="ru-RU" sz="2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веран начин </a:t>
            </a:r>
            <a:r>
              <a:rPr lang="ru-RU" sz="2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представља </a:t>
            </a:r>
            <a:r>
              <a:rPr lang="ru-RU" sz="220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појаву на коју се </a:t>
            </a:r>
            <a:r>
              <a:rPr lang="ru-RU" sz="2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односи, док п</a:t>
            </a:r>
            <a:r>
              <a:rPr lang="sr-Cyrl-RS" sz="2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ростији </a:t>
            </a:r>
            <a:r>
              <a:rPr lang="sr-Cyrl-RS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симбол захтева мање времена за приказ на </a:t>
            </a:r>
            <a:r>
              <a:rPr lang="sr-Cyrl-RS" sz="2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екрану.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482" y="25133819"/>
            <a:ext cx="432000" cy="432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117" y="25131216"/>
            <a:ext cx="432000" cy="42683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147" y="25131216"/>
            <a:ext cx="432000" cy="432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307" y="25131216"/>
            <a:ext cx="432000" cy="432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672" y="25136400"/>
            <a:ext cx="432000" cy="432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712989" y="21841994"/>
            <a:ext cx="5397973" cy="3240000"/>
          </a:xfrm>
          <a:prstGeom prst="rect">
            <a:avLst/>
          </a:prstGeom>
          <a:ln w="28575">
            <a:solidFill>
              <a:srgbClr val="345175"/>
            </a:solidFill>
          </a:ln>
        </p:spPr>
      </p:pic>
      <p:sp>
        <p:nvSpPr>
          <p:cNvPr id="47" name="Title 1"/>
          <p:cNvSpPr txBox="1">
            <a:spLocks/>
          </p:cNvSpPr>
          <p:nvPr/>
        </p:nvSpPr>
        <p:spPr>
          <a:xfrm>
            <a:off x="15441405" y="20198812"/>
            <a:ext cx="5979600" cy="1440000"/>
          </a:xfrm>
          <a:prstGeom prst="rect">
            <a:avLst/>
          </a:prstGeom>
          <a:solidFill>
            <a:srgbClr val="2E4E72"/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Брзина </a:t>
            </a:r>
            <a:r>
              <a:rPr lang="ru-R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исцртавања тачкастих ентитета у зависности од </a:t>
            </a:r>
            <a:r>
              <a:rPr lang="ru-RU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комплексности симбола</a:t>
            </a:r>
            <a:endParaRPr lang="en-US" sz="3000" b="1" dirty="0">
              <a:ln w="952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TextBox 22"/>
          <p:cNvSpPr txBox="1">
            <a:spLocks noChangeArrowheads="1"/>
          </p:cNvSpPr>
          <p:nvPr/>
        </p:nvSpPr>
        <p:spPr bwMode="auto">
          <a:xfrm>
            <a:off x="15349134" y="25563264"/>
            <a:ext cx="58832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sr-Latn-RS" sz="130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Напомена: вредности су очитаване при пуној размери симбола (без оптимизације те размере) </a:t>
            </a:r>
            <a:endParaRPr lang="en-US" altLang="sr-Latn-RS" sz="1300" i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9" name="Subtitle 2"/>
          <p:cNvSpPr txBox="1">
            <a:spLocks/>
          </p:cNvSpPr>
          <p:nvPr/>
        </p:nvSpPr>
        <p:spPr>
          <a:xfrm>
            <a:off x="21737221" y="18995737"/>
            <a:ext cx="6778790" cy="6822662"/>
          </a:xfrm>
          <a:prstGeom prst="rect">
            <a:avLst/>
          </a:prstGeom>
          <a:solidFill>
            <a:srgbClr val="E1EFF0">
              <a:alpha val="70000"/>
            </a:srgbClr>
          </a:solidFill>
          <a:effectLst>
            <a:softEdge rad="63500"/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7325" lvl="1" indent="539750">
              <a:buFont typeface="Wingdings" panose="05000000000000000000" pitchFamily="2" charset="2"/>
              <a:buChar char="§"/>
            </a:pPr>
            <a:endParaRPr lang="sr-Latn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7325" lvl="1" indent="539750">
              <a:buFont typeface="Wingdings" panose="05000000000000000000" pitchFamily="2" charset="2"/>
              <a:buChar char="§"/>
            </a:pPr>
            <a:endParaRPr lang="sr-Latn-R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7325" lvl="1" indent="539750">
              <a:buFont typeface="Wingdings" panose="05000000000000000000" pitchFamily="2" charset="2"/>
              <a:buChar char="§"/>
            </a:pPr>
            <a:endParaRPr lang="sr-Latn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7325" lvl="1" indent="539750">
              <a:buFont typeface="Wingdings" panose="05000000000000000000" pitchFamily="2" charset="2"/>
              <a:buChar char="§"/>
            </a:pPr>
            <a:endParaRPr lang="sr-Latn-R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7325" lvl="1" indent="539750">
              <a:buFont typeface="Wingdings" panose="05000000000000000000" pitchFamily="2" charset="2"/>
              <a:buChar char="§"/>
            </a:pPr>
            <a:endParaRPr lang="sr-Latn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7325" lvl="1" indent="539750">
              <a:buFont typeface="Wingdings" panose="05000000000000000000" pitchFamily="2" charset="2"/>
              <a:buChar char="§"/>
            </a:pPr>
            <a:endParaRPr lang="sr-Latn-R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7325" lvl="1" indent="539750">
              <a:buFont typeface="Wingdings" panose="05000000000000000000" pitchFamily="2" charset="2"/>
              <a:buChar char="§"/>
            </a:pPr>
            <a:endParaRPr lang="sr-Latn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7325" lvl="1" indent="539750">
              <a:buFont typeface="Wingdings" panose="05000000000000000000" pitchFamily="2" charset="2"/>
              <a:buChar char="§"/>
            </a:pPr>
            <a:endParaRPr lang="sr-Latn-R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7325" lvl="1" indent="539750">
              <a:buFont typeface="Wingdings" panose="05000000000000000000" pitchFamily="2" charset="2"/>
              <a:buChar char="§"/>
            </a:pPr>
            <a:endParaRPr lang="sr-Latn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7325" lvl="1" indent="539750">
              <a:buFont typeface="Wingdings" panose="05000000000000000000" pitchFamily="2" charset="2"/>
              <a:buChar char="§"/>
            </a:pPr>
            <a:endParaRPr lang="sr-Latn-R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7325" lvl="1" indent="539750">
              <a:buFont typeface="Wingdings" panose="05000000000000000000" pitchFamily="2" charset="2"/>
              <a:buChar char="§"/>
            </a:pPr>
            <a:endParaRPr lang="sr-Latn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7325" lvl="1" indent="539750">
              <a:buFont typeface="Wingdings" panose="05000000000000000000" pitchFamily="2" charset="2"/>
              <a:buChar char="§"/>
            </a:pPr>
            <a:endParaRPr lang="sr-Cyrl-RS" sz="220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7325" lvl="1" indent="539750">
              <a:buFont typeface="Wingdings" panose="05000000000000000000" pitchFamily="2" charset="2"/>
              <a:buChar char="§"/>
            </a:pPr>
            <a:endParaRPr lang="sr-Latn-R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7325" lvl="1" indent="539750">
              <a:buFont typeface="Wingdings" panose="05000000000000000000" pitchFamily="2" charset="2"/>
              <a:buChar char="§"/>
            </a:pPr>
            <a:endParaRPr lang="sr-Latn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7325" lvl="1" indent="539750">
              <a:buFont typeface="Wingdings" panose="05000000000000000000" pitchFamily="2" charset="2"/>
              <a:buChar char="§"/>
            </a:pPr>
            <a:endParaRPr lang="sr-Latn-RS" sz="15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7325" lvl="1" indent="539750">
              <a:buFont typeface="Arial" panose="020B0604020202020204" pitchFamily="34" charset="0"/>
              <a:buChar char="•"/>
            </a:pPr>
            <a:r>
              <a:rPr lang="ru-RU" sz="2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Време </a:t>
            </a:r>
            <a:r>
              <a:rPr lang="ru-RU" sz="2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исцртавања ентитета </a:t>
            </a:r>
            <a:r>
              <a:rPr lang="ru-RU" sz="2200" smtClean="0">
                <a:ea typeface="Verdana" panose="020B0604030504040204" pitchFamily="34" charset="0"/>
                <a:cs typeface="Verdana" panose="020B0604030504040204" pitchFamily="34" charset="0"/>
              </a:rPr>
              <a:t>обухваћених прозором</a:t>
            </a:r>
            <a:r>
              <a:rPr lang="ru-RU" sz="2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20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равномерно </a:t>
            </a:r>
            <a:r>
              <a:rPr lang="ru-RU" sz="2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расте </a:t>
            </a:r>
            <a:r>
              <a:rPr lang="ru-RU" sz="220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 повећањем параметра </a:t>
            </a:r>
            <a:r>
              <a:rPr lang="ru-RU" sz="2200" i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Overlay</a:t>
            </a:r>
            <a:r>
              <a:rPr lang="ru-RU" sz="2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87325" lvl="1" indent="539750">
              <a:buFont typeface="Arial" panose="020B0604020202020204" pitchFamily="34" charset="0"/>
              <a:buChar char="•"/>
            </a:pPr>
            <a:r>
              <a:rPr lang="ru-RU" sz="2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Вредност треба поставити тако да симбол што више </a:t>
            </a:r>
            <a:r>
              <a:rPr lang="ru-RU" sz="220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асоцира на реалан објекат и његову величину у односу на </a:t>
            </a:r>
            <a:r>
              <a:rPr lang="ru-RU" sz="2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околину.</a:t>
            </a:r>
            <a:endParaRPr lang="sr-Cyrl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028231" y="20522704"/>
            <a:ext cx="6133108" cy="3255546"/>
          </a:xfrm>
          <a:prstGeom prst="rect">
            <a:avLst/>
          </a:prstGeom>
          <a:ln w="28575">
            <a:solidFill>
              <a:srgbClr val="345175"/>
            </a:solidFill>
          </a:ln>
        </p:spPr>
      </p:pic>
      <p:sp>
        <p:nvSpPr>
          <p:cNvPr id="52" name="Title 1"/>
          <p:cNvSpPr txBox="1">
            <a:spLocks/>
          </p:cNvSpPr>
          <p:nvPr/>
        </p:nvSpPr>
        <p:spPr>
          <a:xfrm>
            <a:off x="21737220" y="18976661"/>
            <a:ext cx="6685200" cy="1260000"/>
          </a:xfrm>
          <a:prstGeom prst="rect">
            <a:avLst/>
          </a:prstGeom>
          <a:solidFill>
            <a:srgbClr val="2E4E72"/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Брзина </a:t>
            </a:r>
            <a:r>
              <a:rPr lang="ru-R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исцртавања тачкастих ентитета у зависности од </a:t>
            </a:r>
            <a:r>
              <a:rPr lang="ru-RU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размере симбола</a:t>
            </a:r>
            <a:endParaRPr lang="en-US" sz="3000" b="1" dirty="0">
              <a:ln w="952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21708514" y="26142117"/>
            <a:ext cx="6778791" cy="6113177"/>
          </a:xfrm>
          <a:prstGeom prst="rect">
            <a:avLst/>
          </a:prstGeom>
          <a:solidFill>
            <a:srgbClr val="E1EFF0">
              <a:alpha val="70000"/>
            </a:srgbClr>
          </a:solidFill>
          <a:effectLst>
            <a:softEdge rad="63500"/>
          </a:effectLst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lvl="1" indent="-342900">
              <a:buFont typeface="Wingdings" panose="05000000000000000000" pitchFamily="2" charset="2"/>
              <a:buChar char="§"/>
            </a:pPr>
            <a:endParaRPr lang="sr-Latn-RS" sz="20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3400" lvl="1" indent="-342900">
              <a:buFont typeface="Wingdings" panose="05000000000000000000" pitchFamily="2" charset="2"/>
              <a:buChar char="§"/>
            </a:pPr>
            <a:endParaRPr lang="sr-Latn-RS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3400" lvl="1" indent="-342900">
              <a:buFont typeface="Wingdings" panose="05000000000000000000" pitchFamily="2" charset="2"/>
              <a:buChar char="§"/>
            </a:pPr>
            <a:endParaRPr lang="sr-Latn-RS" sz="20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3400" lvl="1" indent="-342900">
              <a:buFont typeface="Wingdings" panose="05000000000000000000" pitchFamily="2" charset="2"/>
              <a:buChar char="§"/>
            </a:pPr>
            <a:endParaRPr lang="sr-Latn-RS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3400" lvl="1" indent="-342900">
              <a:buFont typeface="Wingdings" panose="05000000000000000000" pitchFamily="2" charset="2"/>
              <a:buChar char="§"/>
            </a:pPr>
            <a:endParaRPr lang="sr-Latn-RS" sz="20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3400" lvl="1" indent="-342900">
              <a:buFont typeface="Wingdings" panose="05000000000000000000" pitchFamily="2" charset="2"/>
              <a:buChar char="§"/>
            </a:pPr>
            <a:endParaRPr lang="sr-Latn-RS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3400" lvl="1" indent="-342900">
              <a:buFont typeface="Wingdings" panose="05000000000000000000" pitchFamily="2" charset="2"/>
              <a:buChar char="§"/>
            </a:pPr>
            <a:endParaRPr lang="sr-Latn-RS" sz="20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3400" lvl="1" indent="-342900">
              <a:buFont typeface="Wingdings" panose="05000000000000000000" pitchFamily="2" charset="2"/>
              <a:buChar char="§"/>
            </a:pPr>
            <a:endParaRPr lang="sr-Latn-RS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3400" lvl="1" indent="-342900">
              <a:buFont typeface="Wingdings" panose="05000000000000000000" pitchFamily="2" charset="2"/>
              <a:buChar char="§"/>
            </a:pPr>
            <a:endParaRPr lang="sr-Latn-RS" sz="20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3400" lvl="1" indent="-342900">
              <a:buFont typeface="Wingdings" panose="05000000000000000000" pitchFamily="2" charset="2"/>
              <a:buChar char="§"/>
            </a:pPr>
            <a:endParaRPr lang="sr-Latn-RS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3400" lvl="1" indent="-342900">
              <a:buFont typeface="Wingdings" panose="05000000000000000000" pitchFamily="2" charset="2"/>
              <a:buChar char="§"/>
            </a:pPr>
            <a:endParaRPr lang="sr-Latn-RS" sz="20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3400" lvl="1" indent="-342900">
              <a:buFont typeface="Wingdings" panose="05000000000000000000" pitchFamily="2" charset="2"/>
              <a:buChar char="§"/>
            </a:pPr>
            <a:endParaRPr lang="sr-Latn-RS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3400" lvl="1" indent="-342900">
              <a:buFont typeface="Wingdings" panose="05000000000000000000" pitchFamily="2" charset="2"/>
              <a:buChar char="§"/>
            </a:pPr>
            <a:endParaRPr lang="sr-Latn-RS" sz="20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3400" lvl="1" indent="-342900">
              <a:buFont typeface="Wingdings" panose="05000000000000000000" pitchFamily="2" charset="2"/>
              <a:buChar char="§"/>
            </a:pPr>
            <a:endParaRPr lang="sr-Latn-RS" sz="20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lvl="1" indent="0">
              <a:buNone/>
            </a:pPr>
            <a:endParaRPr lang="sr-Cyrl-RS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lvl="1" indent="0">
              <a:buNone/>
            </a:pPr>
            <a:endParaRPr lang="sr-Latn-RS" sz="6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lvl="1" indent="539750">
              <a:buFont typeface="Arial" panose="020B0604020202020204" pitchFamily="34" charset="0"/>
              <a:buChar char="•"/>
            </a:pPr>
            <a:r>
              <a:rPr lang="ru-RU" sz="2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Добија се на прегледности карте.</a:t>
            </a:r>
          </a:p>
          <a:p>
            <a:pPr marL="176213" lvl="1" indent="539750">
              <a:buFont typeface="Arial" panose="020B0604020202020204" pitchFamily="34" charset="0"/>
              <a:buChar char="•"/>
            </a:pPr>
            <a:r>
              <a:rPr lang="ru-RU" sz="2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Уштеда на времену се </a:t>
            </a:r>
            <a:r>
              <a:rPr lang="ru-RU" sz="220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креће од 20 до </a:t>
            </a:r>
            <a:r>
              <a:rPr lang="ru-RU" sz="2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sr-Latn-RS" sz="2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r>
              <a:rPr lang="ru-RU" sz="2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sr-Cyrl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21737220" y="26161264"/>
            <a:ext cx="6684743" cy="1440000"/>
          </a:xfrm>
          <a:prstGeom prst="rect">
            <a:avLst/>
          </a:prstGeom>
          <a:solidFill>
            <a:srgbClr val="2E4E72"/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Брзина </a:t>
            </a:r>
            <a:r>
              <a:rPr lang="ru-R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исцртавања тачкастих ентитета </a:t>
            </a:r>
            <a:r>
              <a:rPr lang="ru-RU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при пуној и оптималној размер</a:t>
            </a:r>
            <a:r>
              <a:rPr lang="sr-Cyrl-R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и</a:t>
            </a:r>
            <a:r>
              <a:rPr lang="ru-RU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симбола</a:t>
            </a:r>
            <a:endParaRPr lang="en-US" sz="3000" b="1" dirty="0">
              <a:ln w="952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1993506" y="27896011"/>
            <a:ext cx="6177600" cy="3279163"/>
          </a:xfrm>
          <a:prstGeom prst="rect">
            <a:avLst/>
          </a:prstGeom>
          <a:ln w="28575">
            <a:solidFill>
              <a:srgbClr val="345175"/>
            </a:solidFill>
          </a:ln>
        </p:spPr>
      </p:pic>
      <p:sp>
        <p:nvSpPr>
          <p:cNvPr id="58" name="Subtitle 2"/>
          <p:cNvSpPr txBox="1">
            <a:spLocks/>
          </p:cNvSpPr>
          <p:nvPr/>
        </p:nvSpPr>
        <p:spPr>
          <a:xfrm>
            <a:off x="15353965" y="27651497"/>
            <a:ext cx="6156000" cy="6356379"/>
          </a:xfrm>
          <a:prstGeom prst="rect">
            <a:avLst/>
          </a:prstGeom>
          <a:solidFill>
            <a:srgbClr val="E1EFF0">
              <a:alpha val="70000"/>
            </a:srgbClr>
          </a:solidFill>
          <a:effectLst>
            <a:softEdge rad="63500"/>
          </a:effectLst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lvl="1" indent="-342900">
              <a:buFont typeface="Wingdings" panose="05000000000000000000" pitchFamily="2" charset="2"/>
              <a:buChar char="§"/>
            </a:pPr>
            <a:endParaRPr lang="sr-Cyrl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3400" lvl="1" indent="-342900">
              <a:buFont typeface="Wingdings" panose="05000000000000000000" pitchFamily="2" charset="2"/>
              <a:buChar char="§"/>
            </a:pPr>
            <a:endParaRPr lang="sr-Cyrl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3400" lvl="1" indent="-342900">
              <a:buFont typeface="Wingdings" panose="05000000000000000000" pitchFamily="2" charset="2"/>
              <a:buChar char="§"/>
            </a:pPr>
            <a:endParaRPr lang="sr-Cyrl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3400" lvl="1" indent="-342900">
              <a:buFont typeface="Wingdings" panose="05000000000000000000" pitchFamily="2" charset="2"/>
              <a:buChar char="§"/>
            </a:pPr>
            <a:endParaRPr lang="sr-Cyrl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3400" lvl="1" indent="-342900">
              <a:buFont typeface="Wingdings" panose="05000000000000000000" pitchFamily="2" charset="2"/>
              <a:buChar char="§"/>
            </a:pPr>
            <a:endParaRPr lang="sr-Cyrl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3400" lvl="1" indent="-342900">
              <a:buFont typeface="Wingdings" panose="05000000000000000000" pitchFamily="2" charset="2"/>
              <a:buChar char="§"/>
            </a:pPr>
            <a:endParaRPr lang="sr-Cyrl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3400" lvl="1" indent="-342900">
              <a:buFont typeface="Wingdings" panose="05000000000000000000" pitchFamily="2" charset="2"/>
              <a:buChar char="§"/>
            </a:pPr>
            <a:endParaRPr lang="sr-Cyrl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3400" lvl="1" indent="-342900">
              <a:buFont typeface="Wingdings" panose="05000000000000000000" pitchFamily="2" charset="2"/>
              <a:buChar char="§"/>
            </a:pPr>
            <a:endParaRPr lang="sr-Cyrl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3400" lvl="1" indent="-342900">
              <a:buFont typeface="Wingdings" panose="05000000000000000000" pitchFamily="2" charset="2"/>
              <a:buChar char="§"/>
            </a:pPr>
            <a:endParaRPr lang="sr-Cyrl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3400" lvl="1" indent="-342900">
              <a:buFont typeface="Wingdings" panose="05000000000000000000" pitchFamily="2" charset="2"/>
              <a:buChar char="§"/>
            </a:pPr>
            <a:endParaRPr lang="sr-Cyrl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3400" lvl="1" indent="-342900">
              <a:buFont typeface="Wingdings" panose="05000000000000000000" pitchFamily="2" charset="2"/>
              <a:buChar char="§"/>
            </a:pPr>
            <a:endParaRPr lang="sr-Cyrl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3400" lvl="1" indent="-342900">
              <a:buFont typeface="Wingdings" panose="05000000000000000000" pitchFamily="2" charset="2"/>
              <a:buChar char="§"/>
            </a:pPr>
            <a:endParaRPr lang="sr-Cyrl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3400" lvl="1" indent="-342900">
              <a:buFont typeface="Wingdings" panose="05000000000000000000" pitchFamily="2" charset="2"/>
              <a:buChar char="§"/>
            </a:pPr>
            <a:endParaRPr lang="sr-Cyrl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3400" lvl="1" indent="-342900">
              <a:buFont typeface="Wingdings" panose="05000000000000000000" pitchFamily="2" charset="2"/>
              <a:buChar char="§"/>
            </a:pPr>
            <a:endParaRPr lang="sr-Cyrl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90500" lvl="1" indent="0">
              <a:buNone/>
            </a:pPr>
            <a:endParaRPr lang="sr-Cyrl-RS" sz="5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1" indent="552450">
              <a:buFont typeface="Arial" panose="020B0604020202020204" pitchFamily="34" charset="0"/>
              <a:buChar char="•"/>
            </a:pPr>
            <a:r>
              <a:rPr lang="sr-Cyrl-RS" sz="2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Постоји линеарна зависност брзине исцртавања и броја тачкастих ентитета на екрану.</a:t>
            </a:r>
          </a:p>
          <a:p>
            <a:pPr marL="171450" lvl="1" indent="552450">
              <a:buFont typeface="Arial" panose="020B0604020202020204" pitchFamily="34" charset="0"/>
              <a:buChar char="•"/>
            </a:pPr>
            <a:endParaRPr lang="sr-Cyrl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868098" y="26541256"/>
            <a:ext cx="4567616" cy="3430530"/>
          </a:xfrm>
          <a:prstGeom prst="rect">
            <a:avLst/>
          </a:prstGeom>
          <a:ln w="28575">
            <a:solidFill>
              <a:srgbClr val="345175"/>
            </a:solidFill>
          </a:ln>
        </p:spPr>
      </p:pic>
      <p:sp>
        <p:nvSpPr>
          <p:cNvPr id="61" name="Title 1"/>
          <p:cNvSpPr txBox="1">
            <a:spLocks/>
          </p:cNvSpPr>
          <p:nvPr/>
        </p:nvSpPr>
        <p:spPr>
          <a:xfrm>
            <a:off x="15411999" y="27638654"/>
            <a:ext cx="5980315" cy="1800000"/>
          </a:xfrm>
          <a:prstGeom prst="rect">
            <a:avLst/>
          </a:prstGeom>
          <a:solidFill>
            <a:srgbClr val="2E4E72"/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Брзина </a:t>
            </a:r>
            <a:r>
              <a:rPr lang="ru-R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исцртавања исцртавања тачкастих ентитета у зависности од њиховог броја</a:t>
            </a:r>
          </a:p>
        </p:txBody>
      </p:sp>
      <p:sp>
        <p:nvSpPr>
          <p:cNvPr id="70" name="Subtitle 2"/>
          <p:cNvSpPr txBox="1">
            <a:spLocks/>
          </p:cNvSpPr>
          <p:nvPr/>
        </p:nvSpPr>
        <p:spPr>
          <a:xfrm>
            <a:off x="21737220" y="32579011"/>
            <a:ext cx="6778800" cy="6953805"/>
          </a:xfrm>
          <a:prstGeom prst="rect">
            <a:avLst/>
          </a:prstGeom>
          <a:solidFill>
            <a:srgbClr val="FFFF57">
              <a:alpha val="69804"/>
            </a:srgbClr>
          </a:solidFill>
          <a:effectLst>
            <a:softEdge rad="63500"/>
          </a:effectLst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lvl="1" indent="554038">
              <a:buFont typeface="Arial" panose="020B0604020202020204" pitchFamily="34" charset="0"/>
              <a:buChar char="•"/>
            </a:pPr>
            <a:endParaRPr lang="sr-Latn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8275" lvl="1" indent="554038">
              <a:buFont typeface="Arial" panose="020B0604020202020204" pitchFamily="34" charset="0"/>
              <a:buChar char="•"/>
            </a:pPr>
            <a:endParaRPr lang="sr-Latn-R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8275" lvl="1" indent="554038">
              <a:buFont typeface="Arial" panose="020B0604020202020204" pitchFamily="34" charset="0"/>
              <a:buChar char="•"/>
            </a:pPr>
            <a:endParaRPr lang="sr-Latn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8275" lvl="1" indent="554038">
              <a:buFont typeface="Arial" panose="020B0604020202020204" pitchFamily="34" charset="0"/>
              <a:buChar char="•"/>
            </a:pPr>
            <a:endParaRPr lang="sr-Latn-R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8275" lvl="1" indent="554038">
              <a:buFont typeface="Arial" panose="020B0604020202020204" pitchFamily="34" charset="0"/>
              <a:buChar char="•"/>
            </a:pPr>
            <a:endParaRPr lang="sr-Latn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8275" lvl="1" indent="554038">
              <a:buFont typeface="Arial" panose="020B0604020202020204" pitchFamily="34" charset="0"/>
              <a:buChar char="•"/>
            </a:pPr>
            <a:endParaRPr lang="sr-Latn-R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8275" lvl="1" indent="554038">
              <a:buFont typeface="Arial" panose="020B0604020202020204" pitchFamily="34" charset="0"/>
              <a:buChar char="•"/>
            </a:pPr>
            <a:endParaRPr lang="sr-Latn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8275" lvl="1" indent="554038">
              <a:buFont typeface="Arial" panose="020B0604020202020204" pitchFamily="34" charset="0"/>
              <a:buChar char="•"/>
            </a:pPr>
            <a:endParaRPr lang="sr-Latn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8275" lvl="1" indent="554038">
              <a:buFont typeface="Arial" panose="020B0604020202020204" pitchFamily="34" charset="0"/>
              <a:buChar char="•"/>
            </a:pPr>
            <a:endParaRPr lang="sr-Latn-R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8275" lvl="1" indent="554038">
              <a:buFont typeface="Arial" panose="020B0604020202020204" pitchFamily="34" charset="0"/>
              <a:buChar char="•"/>
            </a:pPr>
            <a:endParaRPr lang="sr-Latn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8275" lvl="1" indent="554038">
              <a:buFont typeface="Arial" panose="020B0604020202020204" pitchFamily="34" charset="0"/>
              <a:buChar char="•"/>
            </a:pPr>
            <a:endParaRPr lang="sr-Latn-R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8275" lvl="1" indent="554038">
              <a:buFont typeface="Arial" panose="020B0604020202020204" pitchFamily="34" charset="0"/>
              <a:buChar char="•"/>
            </a:pPr>
            <a:endParaRPr lang="sr-Latn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8275" lvl="1" indent="554038">
              <a:buFont typeface="Arial" panose="020B0604020202020204" pitchFamily="34" charset="0"/>
              <a:buChar char="•"/>
            </a:pPr>
            <a:endParaRPr lang="sr-Latn-R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8275" lvl="1" indent="0">
              <a:buNone/>
            </a:pPr>
            <a:endParaRPr lang="sr-Latn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8275" lvl="1" indent="554038">
              <a:buFont typeface="Arial" panose="020B0604020202020204" pitchFamily="34" charset="0"/>
              <a:buChar char="•"/>
            </a:pPr>
            <a:r>
              <a:rPr lang="ru-RU" sz="2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На брзину </a:t>
            </a:r>
            <a:r>
              <a:rPr lang="ru-RU" sz="220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исцртавања текстуалних ентитета </a:t>
            </a:r>
            <a:r>
              <a:rPr lang="ru-RU" sz="2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у </a:t>
            </a:r>
            <a:r>
              <a:rPr lang="ru-RU" sz="220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највећој мери </a:t>
            </a:r>
            <a:r>
              <a:rPr lang="ru-RU" sz="2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утиче њихов број.</a:t>
            </a:r>
            <a:endParaRPr lang="ru-RU" sz="220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8275" lvl="1" indent="554038">
              <a:buFont typeface="Arial" panose="020B0604020202020204" pitchFamily="34" charset="0"/>
              <a:buChar char="•"/>
            </a:pPr>
            <a:r>
              <a:rPr lang="ru-RU" sz="2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При </a:t>
            </a:r>
            <a:r>
              <a:rPr lang="ru-RU" sz="220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ситнијим размерама се текстуални ентитети не исцртавају уколико су они толико ситни да се преклапају и да су </a:t>
            </a:r>
            <a:r>
              <a:rPr lang="ru-RU" sz="2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нечитљиви.</a:t>
            </a:r>
            <a:endParaRPr lang="ru-RU" sz="220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1976615" y="34137601"/>
            <a:ext cx="6300000" cy="3344135"/>
          </a:xfrm>
          <a:prstGeom prst="rect">
            <a:avLst/>
          </a:prstGeom>
          <a:ln w="28575">
            <a:solidFill>
              <a:srgbClr val="345175"/>
            </a:solidFill>
          </a:ln>
        </p:spPr>
      </p:pic>
      <p:sp>
        <p:nvSpPr>
          <p:cNvPr id="73" name="Title 1"/>
          <p:cNvSpPr txBox="1">
            <a:spLocks/>
          </p:cNvSpPr>
          <p:nvPr/>
        </p:nvSpPr>
        <p:spPr>
          <a:xfrm>
            <a:off x="21784244" y="32611519"/>
            <a:ext cx="6684743" cy="1260000"/>
          </a:xfrm>
          <a:prstGeom prst="rect">
            <a:avLst/>
          </a:prstGeom>
          <a:solidFill>
            <a:srgbClr val="B88C00"/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Брзина </a:t>
            </a:r>
            <a:r>
              <a:rPr lang="ru-R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исцртавања </a:t>
            </a:r>
            <a:r>
              <a:rPr lang="ru-RU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текстуалних </a:t>
            </a:r>
            <a:r>
              <a:rPr lang="ru-R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ентитета </a:t>
            </a:r>
            <a:r>
              <a:rPr lang="sr-Cyrl-R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у зависности од њиховог броја</a:t>
            </a:r>
            <a:endParaRPr lang="en-US" sz="3000" b="1" dirty="0">
              <a:ln w="952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" name="Subtitle 2"/>
          <p:cNvSpPr txBox="1">
            <a:spLocks/>
          </p:cNvSpPr>
          <p:nvPr/>
        </p:nvSpPr>
        <p:spPr>
          <a:xfrm>
            <a:off x="1718781" y="26842038"/>
            <a:ext cx="5472000" cy="7029481"/>
          </a:xfrm>
          <a:prstGeom prst="rect">
            <a:avLst/>
          </a:prstGeom>
          <a:solidFill>
            <a:srgbClr val="F7C57B">
              <a:alpha val="60000"/>
            </a:srgbClr>
          </a:solidFill>
          <a:effectLst>
            <a:softEdge rad="63500"/>
          </a:effectLst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lvl="1" indent="557213">
              <a:buFont typeface="Arial" panose="020B0604020202020204" pitchFamily="34" charset="0"/>
              <a:buChar char="•"/>
            </a:pPr>
            <a:endParaRPr lang="sr-Latn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4625" lvl="1" indent="557213">
              <a:buFont typeface="Arial" panose="020B0604020202020204" pitchFamily="34" charset="0"/>
              <a:buChar char="•"/>
            </a:pPr>
            <a:endParaRPr lang="sr-Latn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4625" lvl="1" indent="557213">
              <a:buFont typeface="Arial" panose="020B0604020202020204" pitchFamily="34" charset="0"/>
              <a:buChar char="•"/>
            </a:pPr>
            <a:endParaRPr lang="sr-Latn-R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4625" lvl="1" indent="557213">
              <a:buFont typeface="Arial" panose="020B0604020202020204" pitchFamily="34" charset="0"/>
              <a:buChar char="•"/>
            </a:pPr>
            <a:endParaRPr lang="sr-Latn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4625" lvl="1" indent="557213">
              <a:buFont typeface="Arial" panose="020B0604020202020204" pitchFamily="34" charset="0"/>
              <a:buChar char="•"/>
            </a:pPr>
            <a:endParaRPr lang="sr-Latn-R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4625" lvl="1" indent="557213">
              <a:buFont typeface="Arial" panose="020B0604020202020204" pitchFamily="34" charset="0"/>
              <a:buChar char="•"/>
            </a:pPr>
            <a:endParaRPr lang="sr-Latn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4625" lvl="1" indent="557213">
              <a:buFont typeface="Arial" panose="020B0604020202020204" pitchFamily="34" charset="0"/>
              <a:buChar char="•"/>
            </a:pPr>
            <a:endParaRPr lang="sr-Latn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4625" lvl="1" indent="557213">
              <a:buFont typeface="Arial" panose="020B0604020202020204" pitchFamily="34" charset="0"/>
              <a:buChar char="•"/>
            </a:pPr>
            <a:endParaRPr lang="sr-Latn-R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4625" lvl="1" indent="557213">
              <a:buFont typeface="Arial" panose="020B0604020202020204" pitchFamily="34" charset="0"/>
              <a:buChar char="•"/>
            </a:pPr>
            <a:endParaRPr lang="sr-Latn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4625" lvl="1" indent="557213">
              <a:buFont typeface="Arial" panose="020B0604020202020204" pitchFamily="34" charset="0"/>
              <a:buChar char="•"/>
            </a:pPr>
            <a:endParaRPr lang="sr-Latn-R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4625" lvl="1" indent="557213">
              <a:buFont typeface="Arial" panose="020B0604020202020204" pitchFamily="34" charset="0"/>
              <a:buChar char="•"/>
            </a:pPr>
            <a:endParaRPr lang="sr-Cyrl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4625" lvl="1" indent="0">
              <a:buNone/>
            </a:pPr>
            <a:endParaRPr lang="sr-Latn-R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4625" lvl="1" indent="557213">
              <a:buFont typeface="Arial" panose="020B0604020202020204" pitchFamily="34" charset="0"/>
              <a:buChar char="•"/>
            </a:pPr>
            <a:endParaRPr lang="sr-Latn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4625" lvl="1" indent="557213">
              <a:buFont typeface="Arial" panose="020B0604020202020204" pitchFamily="34" charset="0"/>
              <a:buChar char="•"/>
            </a:pPr>
            <a:endParaRPr lang="ru-RU" sz="100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4625" lvl="1" indent="557213">
              <a:buFont typeface="Arial" panose="020B0604020202020204" pitchFamily="34" charset="0"/>
              <a:buChar char="•"/>
            </a:pPr>
            <a:r>
              <a:rPr lang="ru-RU" sz="2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Већи </a:t>
            </a:r>
            <a:r>
              <a:rPr lang="ru-RU" sz="220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број линијских ентитета </a:t>
            </a:r>
            <a:r>
              <a:rPr lang="ru-RU" sz="2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производи </a:t>
            </a:r>
            <a:r>
              <a:rPr lang="ru-RU" sz="220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повећање времена које </a:t>
            </a:r>
            <a:r>
              <a:rPr lang="ru-RU" sz="2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се креће по </a:t>
            </a:r>
            <a:r>
              <a:rPr lang="ru-RU" sz="220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квадратној </a:t>
            </a:r>
            <a:r>
              <a:rPr lang="ru-RU" sz="2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функцији.</a:t>
            </a:r>
          </a:p>
          <a:p>
            <a:pPr marL="174625" lvl="1" indent="557213">
              <a:buFont typeface="Arial" panose="020B0604020202020204" pitchFamily="34" charset="0"/>
              <a:buChar char="•"/>
            </a:pPr>
            <a:r>
              <a:rPr lang="ru-RU" sz="2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Линијски </a:t>
            </a:r>
            <a:r>
              <a:rPr lang="ru-RU" sz="220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ентитети при ситнијој размери </a:t>
            </a:r>
            <a:r>
              <a:rPr lang="ru-RU" sz="2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окупирају </a:t>
            </a:r>
            <a:r>
              <a:rPr lang="ru-RU" sz="220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мање пиксела на екрану.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34781" y="28974975"/>
            <a:ext cx="5040000" cy="2675307"/>
          </a:xfrm>
          <a:prstGeom prst="rect">
            <a:avLst/>
          </a:prstGeom>
          <a:ln w="28575">
            <a:solidFill>
              <a:srgbClr val="345175"/>
            </a:solidFill>
          </a:ln>
        </p:spPr>
      </p:pic>
      <p:sp>
        <p:nvSpPr>
          <p:cNvPr id="76" name="Title 1"/>
          <p:cNvSpPr txBox="1">
            <a:spLocks/>
          </p:cNvSpPr>
          <p:nvPr/>
        </p:nvSpPr>
        <p:spPr>
          <a:xfrm>
            <a:off x="1792027" y="26886743"/>
            <a:ext cx="5328000" cy="1692000"/>
          </a:xfrm>
          <a:prstGeom prst="rect">
            <a:avLst/>
          </a:prstGeom>
          <a:solidFill>
            <a:srgbClr val="7E5C32"/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Брзина </a:t>
            </a:r>
            <a:r>
              <a:rPr lang="ru-R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исцртавања </a:t>
            </a:r>
            <a:r>
              <a:rPr lang="sr-Cyrl-R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линијских</a:t>
            </a:r>
            <a:r>
              <a:rPr lang="ru-RU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ентитета у зависности од њиховог броја</a:t>
            </a:r>
            <a:endParaRPr lang="en-US" sz="3000" b="1" dirty="0">
              <a:ln w="952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" name="Subtitle 2"/>
          <p:cNvSpPr txBox="1">
            <a:spLocks/>
          </p:cNvSpPr>
          <p:nvPr/>
        </p:nvSpPr>
        <p:spPr>
          <a:xfrm>
            <a:off x="1714670" y="34266608"/>
            <a:ext cx="5472000" cy="7558035"/>
          </a:xfrm>
          <a:prstGeom prst="rect">
            <a:avLst/>
          </a:prstGeom>
          <a:solidFill>
            <a:srgbClr val="F7C57B">
              <a:alpha val="60000"/>
            </a:srgbClr>
          </a:solidFill>
          <a:effectLst>
            <a:softEdge rad="63500"/>
          </a:effectLst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539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20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9388" lvl="1" indent="539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20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9388" lvl="1" indent="539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20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9388" lvl="1" indent="539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20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9388" lvl="1" indent="539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20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9388" lvl="1" indent="539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20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9388" lvl="1" indent="539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20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9388" lvl="1" indent="539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20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9388" lvl="1" indent="539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20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9388" lvl="1" indent="539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20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9388" lvl="1" indent="539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20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9388" lvl="1" indent="539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20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9388" lvl="1" indent="539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20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9388" lvl="1" indent="539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60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9388" lvl="1" indent="539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Између </a:t>
            </a:r>
            <a:r>
              <a:rPr lang="ru-RU" sz="220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три најчешћа начина приказа линије постоје само минималне разлике. Дебља линија захтева тридесетак процената више времена него тања.</a:t>
            </a:r>
          </a:p>
          <a:p>
            <a:pPr marL="179388" lvl="1" indent="539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Стилове с више детаља треба користити само ако су неопходни и доприносе изражајности карте.</a:t>
            </a:r>
            <a:endParaRPr lang="ru-RU" sz="220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1787916" y="34279800"/>
            <a:ext cx="5328000" cy="1692000"/>
          </a:xfrm>
          <a:prstGeom prst="rect">
            <a:avLst/>
          </a:prstGeom>
          <a:solidFill>
            <a:srgbClr val="7E5C32"/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Брзина </a:t>
            </a:r>
            <a:r>
              <a:rPr lang="ru-R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исцртавања </a:t>
            </a:r>
            <a:r>
              <a:rPr lang="sr-Cyrl-R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линијских</a:t>
            </a:r>
            <a:r>
              <a:rPr lang="ru-RU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ентитета у зависности од </a:t>
            </a:r>
            <a:r>
              <a:rPr lang="ru-RU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изгледа линије</a:t>
            </a:r>
            <a:endParaRPr lang="en-US" sz="3000" b="1" dirty="0">
              <a:ln w="952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936911" y="36296024"/>
            <a:ext cx="5040000" cy="2675308"/>
          </a:xfrm>
          <a:prstGeom prst="rect">
            <a:avLst/>
          </a:prstGeom>
          <a:ln w="28575">
            <a:solidFill>
              <a:srgbClr val="345175"/>
            </a:solidFill>
          </a:ln>
        </p:spPr>
      </p:pic>
      <p:sp>
        <p:nvSpPr>
          <p:cNvPr id="80" name="Subtitle 2"/>
          <p:cNvSpPr txBox="1">
            <a:spLocks/>
          </p:cNvSpPr>
          <p:nvPr/>
        </p:nvSpPr>
        <p:spPr>
          <a:xfrm>
            <a:off x="7508349" y="31359778"/>
            <a:ext cx="7531200" cy="6732878"/>
          </a:xfrm>
          <a:prstGeom prst="rect">
            <a:avLst/>
          </a:prstGeom>
          <a:solidFill>
            <a:srgbClr val="A7D971">
              <a:alpha val="50000"/>
            </a:srgbClr>
          </a:solidFill>
          <a:effectLst>
            <a:softEdge rad="63500"/>
          </a:effectLst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lvl="1" indent="0">
              <a:buNone/>
            </a:pPr>
            <a:endParaRPr lang="ru-RU" sz="220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3038" lvl="1" indent="0">
              <a:buNone/>
            </a:pPr>
            <a:endParaRPr lang="ru-RU" sz="220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3038" lvl="1" indent="0">
              <a:buNone/>
            </a:pPr>
            <a:endParaRPr lang="ru-RU" sz="220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3038" lvl="1" indent="0">
              <a:buNone/>
            </a:pPr>
            <a:endParaRPr lang="ru-RU" sz="220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3038" lvl="1" indent="0">
              <a:buNone/>
            </a:pPr>
            <a:endParaRPr lang="ru-RU" sz="220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3038" lvl="1" indent="0">
              <a:buNone/>
            </a:pPr>
            <a:endParaRPr lang="ru-RU" sz="220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3038" lvl="1" indent="0">
              <a:buNone/>
            </a:pPr>
            <a:endParaRPr lang="ru-RU" sz="220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3038" lvl="1" indent="0">
              <a:buNone/>
            </a:pPr>
            <a:endParaRPr lang="ru-RU" sz="220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3038" lvl="1" indent="0">
              <a:buNone/>
            </a:pPr>
            <a:endParaRPr lang="ru-RU" sz="220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3038" lvl="1" indent="0">
              <a:buNone/>
            </a:pPr>
            <a:endParaRPr lang="ru-RU" sz="220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3038" lvl="1" indent="0">
              <a:buNone/>
            </a:pPr>
            <a:endParaRPr lang="ru-RU" sz="220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3038" lvl="1" indent="0">
              <a:buNone/>
            </a:pPr>
            <a:endParaRPr lang="ru-RU" sz="220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3038" lvl="1" indent="0">
              <a:buNone/>
            </a:pPr>
            <a:endParaRPr lang="ru-RU" sz="220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3038" lvl="1" indent="0">
              <a:buNone/>
            </a:pPr>
            <a:endParaRPr lang="ru-RU" sz="300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3038" lvl="1" indent="542925">
              <a:buFont typeface="Arial" panose="020B0604020202020204" pitchFamily="34" charset="0"/>
              <a:buChar char="•"/>
            </a:pPr>
            <a:r>
              <a:rPr lang="ru-RU" sz="2200" smtClean="0">
                <a:ea typeface="Verdana" panose="020B0604030504040204" pitchFamily="34" charset="0"/>
                <a:cs typeface="Verdana" panose="020B0604030504040204" pitchFamily="34" charset="0"/>
              </a:rPr>
              <a:t>Функција која апроксимира ток функције зависности је трећег реда.</a:t>
            </a:r>
            <a:endParaRPr lang="ru-RU" sz="220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3038" lvl="1" indent="542925">
              <a:buFont typeface="Arial" panose="020B0604020202020204" pitchFamily="34" charset="0"/>
              <a:buChar char="•"/>
            </a:pPr>
            <a:r>
              <a:rPr lang="ru-RU" sz="2200" smtClean="0"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2200">
                <a:ea typeface="Verdana" panose="020B0604030504040204" pitchFamily="34" charset="0"/>
                <a:cs typeface="Verdana" panose="020B0604030504040204" pitchFamily="34" charset="0"/>
              </a:rPr>
              <a:t>време исцртавања </a:t>
            </a:r>
            <a:r>
              <a:rPr lang="sr-Cyrl-R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најпре </a:t>
            </a:r>
            <a:r>
              <a:rPr lang="ru-RU" sz="2200" smtClean="0">
                <a:ea typeface="Verdana" panose="020B0604030504040204" pitchFamily="34" charset="0"/>
                <a:cs typeface="Verdana" panose="020B0604030504040204" pitchFamily="34" charset="0"/>
              </a:rPr>
              <a:t>утиче </a:t>
            </a:r>
            <a:r>
              <a:rPr lang="ru-RU" sz="2200">
                <a:ea typeface="Verdana" panose="020B0604030504040204" pitchFamily="34" charset="0"/>
                <a:cs typeface="Verdana" panose="020B0604030504040204" pitchFamily="34" charset="0"/>
              </a:rPr>
              <a:t>површина </a:t>
            </a:r>
            <a:r>
              <a:rPr lang="ru-RU" sz="2200" smtClean="0">
                <a:ea typeface="Verdana" panose="020B0604030504040204" pitchFamily="34" charset="0"/>
                <a:cs typeface="Verdana" panose="020B0604030504040204" pitchFamily="34" charset="0"/>
              </a:rPr>
              <a:t>коју полигони заузимају на екрану, а мање број ентитета.</a:t>
            </a:r>
            <a:endParaRPr lang="ru-RU" sz="220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868098" y="32879455"/>
            <a:ext cx="6660000" cy="3528608"/>
          </a:xfrm>
          <a:prstGeom prst="rect">
            <a:avLst/>
          </a:prstGeom>
          <a:ln w="28575">
            <a:solidFill>
              <a:srgbClr val="345175"/>
            </a:solidFill>
          </a:ln>
        </p:spPr>
      </p:pic>
      <p:sp>
        <p:nvSpPr>
          <p:cNvPr id="82" name="Title 1"/>
          <p:cNvSpPr txBox="1">
            <a:spLocks/>
          </p:cNvSpPr>
          <p:nvPr/>
        </p:nvSpPr>
        <p:spPr>
          <a:xfrm>
            <a:off x="7537993" y="31354056"/>
            <a:ext cx="7419835" cy="1260000"/>
          </a:xfrm>
          <a:prstGeom prst="rect">
            <a:avLst/>
          </a:prstGeom>
          <a:solidFill>
            <a:srgbClr val="007033"/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Брзина </a:t>
            </a:r>
            <a:r>
              <a:rPr lang="ru-R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исцртавања </a:t>
            </a:r>
            <a:r>
              <a:rPr lang="ru-RU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површинских ентитета </a:t>
            </a:r>
            <a:r>
              <a:rPr lang="ru-R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у зависности од њиховог броја</a:t>
            </a:r>
            <a:endParaRPr lang="en-US" sz="3000" b="1" dirty="0">
              <a:ln w="952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4" name="Subtitle 2"/>
          <p:cNvSpPr txBox="1">
            <a:spLocks/>
          </p:cNvSpPr>
          <p:nvPr/>
        </p:nvSpPr>
        <p:spPr>
          <a:xfrm>
            <a:off x="15357117" y="34266610"/>
            <a:ext cx="6156000" cy="5986286"/>
          </a:xfrm>
          <a:prstGeom prst="rect">
            <a:avLst/>
          </a:prstGeom>
          <a:solidFill>
            <a:srgbClr val="A7D971">
              <a:alpha val="50000"/>
            </a:srgbClr>
          </a:solidFill>
          <a:effectLst>
            <a:softEdge rad="63500"/>
          </a:effectLst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1" indent="538163">
              <a:buFont typeface="Arial" panose="020B0604020202020204" pitchFamily="34" charset="0"/>
              <a:buChar char="•"/>
            </a:pPr>
            <a:endParaRPr lang="sr-Latn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 lvl="1" indent="538163">
              <a:buFont typeface="Arial" panose="020B0604020202020204" pitchFamily="34" charset="0"/>
              <a:buChar char="•"/>
            </a:pPr>
            <a:endParaRPr lang="sr-Latn-R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 lvl="1" indent="538163">
              <a:buFont typeface="Arial" panose="020B0604020202020204" pitchFamily="34" charset="0"/>
              <a:buChar char="•"/>
            </a:pPr>
            <a:endParaRPr lang="sr-Latn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 lvl="1" indent="538163">
              <a:buFont typeface="Arial" panose="020B0604020202020204" pitchFamily="34" charset="0"/>
              <a:buChar char="•"/>
            </a:pPr>
            <a:endParaRPr lang="sr-Latn-R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 lvl="1" indent="0">
              <a:buNone/>
            </a:pPr>
            <a:endParaRPr lang="sr-Latn-RS" sz="2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 lvl="1" indent="0">
              <a:buNone/>
            </a:pPr>
            <a:endParaRPr lang="sr-Cyrl-RS" sz="91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 lvl="1" indent="0">
              <a:buNone/>
            </a:pPr>
            <a:endParaRPr lang="sr-Cyrl-R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 lvl="1" indent="0">
              <a:buNone/>
            </a:pPr>
            <a:endParaRPr lang="sr-Latn-RS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 lvl="1" indent="0">
              <a:buNone/>
            </a:pPr>
            <a:endParaRPr lang="sr-Latn-RS" sz="40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 lvl="1" indent="538163">
              <a:buFont typeface="Arial" panose="020B0604020202020204" pitchFamily="34" charset="0"/>
              <a:buChar char="•"/>
            </a:pPr>
            <a:r>
              <a:rPr lang="ru-RU" sz="2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Не постоје значајне разлике између пет основних типова </a:t>
            </a:r>
            <a:r>
              <a:rPr lang="sr-Cyrl-RS" sz="2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шрафуре</a:t>
            </a:r>
            <a:r>
              <a:rPr lang="ru-RU" sz="2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sr-Latn-R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 lvl="1" indent="538163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Шрафура полигона увећава време исцртавања за ≈30</a:t>
            </a:r>
            <a:r>
              <a:rPr lang="sr-Latn-RS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r-Cyrl-RS" sz="2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процената</a:t>
            </a:r>
            <a:r>
              <a:rPr lang="sr-Latn-RS" sz="2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6095117" y="36276791"/>
            <a:ext cx="4680000" cy="2479562"/>
          </a:xfrm>
          <a:prstGeom prst="rect">
            <a:avLst/>
          </a:prstGeom>
          <a:ln w="28575">
            <a:solidFill>
              <a:srgbClr val="345175"/>
            </a:solidFill>
          </a:ln>
        </p:spPr>
      </p:pic>
      <p:sp>
        <p:nvSpPr>
          <p:cNvPr id="86" name="Title 1"/>
          <p:cNvSpPr txBox="1">
            <a:spLocks/>
          </p:cNvSpPr>
          <p:nvPr/>
        </p:nvSpPr>
        <p:spPr>
          <a:xfrm>
            <a:off x="15445317" y="34266609"/>
            <a:ext cx="5979600" cy="1800000"/>
          </a:xfrm>
          <a:prstGeom prst="rect">
            <a:avLst/>
          </a:prstGeom>
          <a:solidFill>
            <a:srgbClr val="007033"/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Брзина </a:t>
            </a:r>
            <a:r>
              <a:rPr lang="ru-R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исцртавања </a:t>
            </a:r>
            <a:r>
              <a:rPr lang="ru-RU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истог скупа површинских ентитета </a:t>
            </a:r>
            <a:r>
              <a:rPr lang="sr-Cyrl-R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у зависности од типа шрафуре</a:t>
            </a:r>
            <a:endParaRPr lang="en-US" sz="3000" b="1" dirty="0">
              <a:ln w="952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8" name="Picture 40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975" y="29697387"/>
            <a:ext cx="5580000" cy="2955574"/>
          </a:xfrm>
          <a:prstGeom prst="rect">
            <a:avLst/>
          </a:prstGeom>
          <a:noFill/>
          <a:ln w="28575">
            <a:solidFill>
              <a:srgbClr val="34517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Subtitle 2"/>
          <p:cNvSpPr txBox="1">
            <a:spLocks/>
          </p:cNvSpPr>
          <p:nvPr/>
        </p:nvSpPr>
        <p:spPr>
          <a:xfrm>
            <a:off x="7537993" y="38358055"/>
            <a:ext cx="7467801" cy="3466589"/>
          </a:xfrm>
          <a:prstGeom prst="rect">
            <a:avLst/>
          </a:prstGeom>
          <a:solidFill>
            <a:srgbClr val="2E4E72">
              <a:alpha val="50000"/>
            </a:srgbClr>
          </a:solidFill>
          <a:effectLst>
            <a:softEdge rad="63500"/>
          </a:effectLst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533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У овом раду су дате само генералне препоруке за оптимизацију приказа, односно наговештено је о чему треба водити рачуна и којим својствима просторних података се треба посебно посветити </a:t>
            </a:r>
            <a:r>
              <a:rPr lang="ru-RU" sz="220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пажња</a:t>
            </a:r>
            <a:r>
              <a:rPr lang="ru-RU" sz="220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77800" lvl="1" indent="533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50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lvl="1" indent="533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Конкретан </a:t>
            </a:r>
            <a:r>
              <a:rPr lang="ru-RU" sz="220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сет података треба тестирати и утврдити његово понашање при различитим размерама, а потом, на основу закључака и важности слоја</a:t>
            </a:r>
            <a:r>
              <a:rPr lang="ru-RU" sz="220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20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параметре </a:t>
            </a:r>
            <a:r>
              <a:rPr lang="ru-RU" sz="220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који утичу на приказ </a:t>
            </a:r>
            <a:r>
              <a:rPr lang="ru-RU" sz="220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ентитета </a:t>
            </a:r>
            <a:r>
              <a:rPr lang="ru-RU" sz="220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поставити </a:t>
            </a:r>
            <a:r>
              <a:rPr lang="ru-RU" sz="220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220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оптималне </a:t>
            </a:r>
            <a:r>
              <a:rPr lang="ru-RU" sz="220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вредности</a:t>
            </a:r>
            <a:r>
              <a:rPr lang="ru-RU" sz="220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19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19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3619</TotalTime>
  <Words>626</Words>
  <Application>Microsoft Office PowerPoint</Application>
  <PresentationFormat>Custom</PresentationFormat>
  <Paragraphs>240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Times New Roman</vt:lpstr>
      <vt:lpstr>Verdana</vt:lpstr>
      <vt:lpstr>Wingdings</vt:lpstr>
      <vt:lpstr>Wingdings 2</vt:lpstr>
      <vt:lpstr>Default Design</vt:lpstr>
      <vt:lpstr>PowerPoint Presentation</vt:lpstr>
    </vt:vector>
  </TitlesOfParts>
  <Company>yy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xx</dc:creator>
  <cp:lastModifiedBy>Nikola Stancic</cp:lastModifiedBy>
  <cp:revision>217</cp:revision>
  <dcterms:created xsi:type="dcterms:W3CDTF">2006-11-08T09:38:49Z</dcterms:created>
  <dcterms:modified xsi:type="dcterms:W3CDTF">2015-11-15T23:20:56Z</dcterms:modified>
</cp:coreProperties>
</file>