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2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1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14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15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1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17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262" r:id="rId2"/>
  </p:sldMasterIdLst>
  <p:notesMasterIdLst>
    <p:notesMasterId r:id="rId30"/>
  </p:notesMasterIdLst>
  <p:handoutMasterIdLst>
    <p:handoutMasterId r:id="rId31"/>
  </p:handoutMasterIdLst>
  <p:sldIdLst>
    <p:sldId id="315" r:id="rId3"/>
    <p:sldId id="506" r:id="rId4"/>
    <p:sldId id="263" r:id="rId5"/>
    <p:sldId id="338" r:id="rId6"/>
    <p:sldId id="341" r:id="rId7"/>
    <p:sldId id="272" r:id="rId8"/>
    <p:sldId id="348" r:id="rId9"/>
    <p:sldId id="508" r:id="rId10"/>
    <p:sldId id="330" r:id="rId11"/>
    <p:sldId id="273" r:id="rId12"/>
    <p:sldId id="449" r:id="rId13"/>
    <p:sldId id="517" r:id="rId14"/>
    <p:sldId id="454" r:id="rId15"/>
    <p:sldId id="457" r:id="rId16"/>
    <p:sldId id="472" r:id="rId17"/>
    <p:sldId id="473" r:id="rId18"/>
    <p:sldId id="476" r:id="rId19"/>
    <p:sldId id="489" r:id="rId20"/>
    <p:sldId id="494" r:id="rId21"/>
    <p:sldId id="518" r:id="rId22"/>
    <p:sldId id="520" r:id="rId23"/>
    <p:sldId id="521" r:id="rId24"/>
    <p:sldId id="523" r:id="rId25"/>
    <p:sldId id="525" r:id="rId26"/>
    <p:sldId id="526" r:id="rId27"/>
    <p:sldId id="531" r:id="rId28"/>
    <p:sldId id="52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9B103"/>
    <a:srgbClr val="CC9900"/>
    <a:srgbClr val="9966FF"/>
    <a:srgbClr val="CC6600"/>
    <a:srgbClr val="9900CC"/>
    <a:srgbClr val="0066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6" autoAdjust="0"/>
    <p:restoredTop sz="96433" autoAdjust="0"/>
  </p:normalViewPr>
  <p:slideViewPr>
    <p:cSldViewPr>
      <p:cViewPr varScale="1">
        <p:scale>
          <a:sx n="76" d="100"/>
          <a:sy n="76" d="100"/>
        </p:scale>
        <p:origin x="-1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265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79D83-0EFF-480E-AC5D-A49B51D0FEC9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82D721EC-CE8C-4769-A23C-2FBF508247F3}">
      <dgm:prSet/>
      <dgm:spPr/>
      <dgm:t>
        <a:bodyPr/>
        <a:lstStyle/>
        <a:p>
          <a:pPr rtl="0"/>
          <a:r>
            <a:rPr lang="x-none" dirty="0" smtClean="0"/>
            <a:t>prikupljanje prostornih podataka</a:t>
          </a:r>
          <a:endParaRPr lang="x-none" dirty="0"/>
        </a:p>
      </dgm:t>
    </dgm:pt>
    <dgm:pt modelId="{1C84F550-88F7-4AC6-8E02-67D9A40CB6A1}" type="parTrans" cxnId="{D27EB30E-6ECE-44FE-961C-7E3D7635C0EE}">
      <dgm:prSet/>
      <dgm:spPr/>
      <dgm:t>
        <a:bodyPr/>
        <a:lstStyle/>
        <a:p>
          <a:endParaRPr lang="x-none"/>
        </a:p>
      </dgm:t>
    </dgm:pt>
    <dgm:pt modelId="{76284915-E28B-474D-A573-097C54F01173}" type="sibTrans" cxnId="{D27EB30E-6ECE-44FE-961C-7E3D7635C0EE}">
      <dgm:prSet/>
      <dgm:spPr/>
      <dgm:t>
        <a:bodyPr/>
        <a:lstStyle/>
        <a:p>
          <a:endParaRPr lang="x-none"/>
        </a:p>
      </dgm:t>
    </dgm:pt>
    <dgm:pt modelId="{C2CA09EB-0F2C-4C2E-A51A-742FC4C34FB7}">
      <dgm:prSet/>
      <dgm:spPr/>
      <dgm:t>
        <a:bodyPr/>
        <a:lstStyle/>
        <a:p>
          <a:pPr rtl="0"/>
          <a:r>
            <a:rPr lang="x-none" dirty="0" smtClean="0"/>
            <a:t>razvoj softvera za rad sa prostornim podacima</a:t>
          </a:r>
          <a:endParaRPr lang="x-none" dirty="0"/>
        </a:p>
      </dgm:t>
    </dgm:pt>
    <dgm:pt modelId="{A780137F-9A93-40B1-8B44-901EC953D4FE}" type="parTrans" cxnId="{C4805FA5-D5C2-4603-AB5F-A018806AADC5}">
      <dgm:prSet/>
      <dgm:spPr/>
      <dgm:t>
        <a:bodyPr/>
        <a:lstStyle/>
        <a:p>
          <a:endParaRPr lang="x-none"/>
        </a:p>
      </dgm:t>
    </dgm:pt>
    <dgm:pt modelId="{098E47C7-48F9-477E-BC47-5EDF539D911F}" type="sibTrans" cxnId="{C4805FA5-D5C2-4603-AB5F-A018806AADC5}">
      <dgm:prSet/>
      <dgm:spPr/>
      <dgm:t>
        <a:bodyPr/>
        <a:lstStyle/>
        <a:p>
          <a:endParaRPr lang="x-none"/>
        </a:p>
      </dgm:t>
    </dgm:pt>
    <dgm:pt modelId="{6B3DEF9D-EED4-4E0C-BF08-411235071DF5}">
      <dgm:prSet/>
      <dgm:spPr/>
      <dgm:t>
        <a:bodyPr/>
        <a:lstStyle/>
        <a:p>
          <a:pPr rtl="0"/>
          <a:r>
            <a:rPr lang="x-none" dirty="0" smtClean="0"/>
            <a:t>obnove premera i komasacije</a:t>
          </a:r>
          <a:endParaRPr lang="x-none" dirty="0"/>
        </a:p>
      </dgm:t>
    </dgm:pt>
    <dgm:pt modelId="{2D704AF7-9204-4CDA-A378-29E1D6D50797}" type="parTrans" cxnId="{A71A82C3-E115-42FB-BC62-7979D93D8696}">
      <dgm:prSet/>
      <dgm:spPr/>
      <dgm:t>
        <a:bodyPr/>
        <a:lstStyle/>
        <a:p>
          <a:endParaRPr lang="x-none"/>
        </a:p>
      </dgm:t>
    </dgm:pt>
    <dgm:pt modelId="{87D7F1D5-1071-4176-85AC-56754340CB73}" type="sibTrans" cxnId="{A71A82C3-E115-42FB-BC62-7979D93D8696}">
      <dgm:prSet/>
      <dgm:spPr/>
      <dgm:t>
        <a:bodyPr/>
        <a:lstStyle/>
        <a:p>
          <a:endParaRPr lang="x-none"/>
        </a:p>
      </dgm:t>
    </dgm:pt>
    <dgm:pt modelId="{A868B9F9-2E46-432B-9294-CC38B8A84439}">
      <dgm:prSet/>
      <dgm:spPr/>
      <dgm:t>
        <a:bodyPr/>
        <a:lstStyle/>
        <a:p>
          <a:pPr rtl="0"/>
          <a:r>
            <a:rPr lang="x-none" smtClean="0"/>
            <a:t>razvoj </a:t>
          </a:r>
          <a:r>
            <a:rPr lang="x-none" dirty="0" smtClean="0"/>
            <a:t>i implementacija geografskih informacionih sistema (GIS)</a:t>
          </a:r>
          <a:endParaRPr lang="x-none" dirty="0"/>
        </a:p>
      </dgm:t>
    </dgm:pt>
    <dgm:pt modelId="{DF87B785-E770-4222-862B-73B54933E8FF}" type="parTrans" cxnId="{40C1F5BA-BDCD-4E7C-8171-FF5A9B9D57A6}">
      <dgm:prSet/>
      <dgm:spPr/>
      <dgm:t>
        <a:bodyPr/>
        <a:lstStyle/>
        <a:p>
          <a:endParaRPr lang="x-none"/>
        </a:p>
      </dgm:t>
    </dgm:pt>
    <dgm:pt modelId="{1F1C6790-214F-4E58-9E53-C62365767E0B}" type="sibTrans" cxnId="{40C1F5BA-BDCD-4E7C-8171-FF5A9B9D57A6}">
      <dgm:prSet/>
      <dgm:spPr/>
      <dgm:t>
        <a:bodyPr/>
        <a:lstStyle/>
        <a:p>
          <a:endParaRPr lang="x-none"/>
        </a:p>
      </dgm:t>
    </dgm:pt>
    <dgm:pt modelId="{295F0BCC-558C-45E8-B7FD-2AEB9ECBD257}">
      <dgm:prSet/>
      <dgm:spPr/>
      <dgm:t>
        <a:bodyPr/>
        <a:lstStyle/>
        <a:p>
          <a:pPr rtl="0"/>
          <a:r>
            <a:rPr lang="x-none" dirty="0" smtClean="0"/>
            <a:t>upravljanje voznim parkom (LBS)</a:t>
          </a:r>
          <a:endParaRPr lang="x-none" dirty="0"/>
        </a:p>
      </dgm:t>
    </dgm:pt>
    <dgm:pt modelId="{48396903-BF8F-4B84-AD63-0404278B4422}" type="parTrans" cxnId="{F5171EAC-D008-472F-984C-E092FB003DB1}">
      <dgm:prSet/>
      <dgm:spPr/>
      <dgm:t>
        <a:bodyPr/>
        <a:lstStyle/>
        <a:p>
          <a:endParaRPr lang="x-none"/>
        </a:p>
      </dgm:t>
    </dgm:pt>
    <dgm:pt modelId="{B9A55C32-FBF3-4597-96DF-B689AAF8A0FB}" type="sibTrans" cxnId="{F5171EAC-D008-472F-984C-E092FB003DB1}">
      <dgm:prSet/>
      <dgm:spPr/>
      <dgm:t>
        <a:bodyPr/>
        <a:lstStyle/>
        <a:p>
          <a:endParaRPr lang="x-none"/>
        </a:p>
      </dgm:t>
    </dgm:pt>
    <dgm:pt modelId="{25614AC3-8695-42C4-9BCF-C66021D3FD12}" type="pres">
      <dgm:prSet presAssocID="{F5179D83-0EFF-480E-AC5D-A49B51D0FE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D5684F-3694-4A8A-A4BE-9C446BF7EC31}" type="pres">
      <dgm:prSet presAssocID="{F5179D83-0EFF-480E-AC5D-A49B51D0FEC9}" presName="fgShape" presStyleLbl="fgShp" presStyleIdx="0" presStyleCnt="1" custFlipHor="1" custScaleX="1698" custLinFactY="-200000" custLinFactNeighborX="39315" custLinFactNeighborY="-240310"/>
      <dgm:spPr>
        <a:prstGeom prst="mathMinu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x-none"/>
        </a:p>
      </dgm:t>
    </dgm:pt>
    <dgm:pt modelId="{623A2AB8-2F66-4F8F-8328-D500323C2781}" type="pres">
      <dgm:prSet presAssocID="{F5179D83-0EFF-480E-AC5D-A49B51D0FEC9}" presName="linComp" presStyleCnt="0"/>
      <dgm:spPr/>
      <dgm:t>
        <a:bodyPr/>
        <a:lstStyle/>
        <a:p>
          <a:endParaRPr lang="x-none"/>
        </a:p>
      </dgm:t>
    </dgm:pt>
    <dgm:pt modelId="{3A1763C6-5E13-48C1-B08B-6082F66D501A}" type="pres">
      <dgm:prSet presAssocID="{82D721EC-CE8C-4769-A23C-2FBF508247F3}" presName="compNode" presStyleCnt="0"/>
      <dgm:spPr/>
      <dgm:t>
        <a:bodyPr/>
        <a:lstStyle/>
        <a:p>
          <a:endParaRPr lang="x-none"/>
        </a:p>
      </dgm:t>
    </dgm:pt>
    <dgm:pt modelId="{31756EA7-846F-4901-9C80-E84C5619ADF5}" type="pres">
      <dgm:prSet presAssocID="{82D721EC-CE8C-4769-A23C-2FBF508247F3}" presName="bkgdShape" presStyleLbl="node1" presStyleIdx="0" presStyleCnt="5" custScaleX="96367" custLinFactX="2444" custLinFactNeighborX="100000" custLinFactNeighborY="-652"/>
      <dgm:spPr/>
      <dgm:t>
        <a:bodyPr/>
        <a:lstStyle/>
        <a:p>
          <a:endParaRPr lang="x-none"/>
        </a:p>
      </dgm:t>
    </dgm:pt>
    <dgm:pt modelId="{3780690C-C92E-4141-BFB1-FF49348FCAE3}" type="pres">
      <dgm:prSet presAssocID="{82D721EC-CE8C-4769-A23C-2FBF508247F3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94841E5-8AD5-4FA0-BB1F-C186F96F7DE6}" type="pres">
      <dgm:prSet presAssocID="{82D721EC-CE8C-4769-A23C-2FBF508247F3}" presName="invisiNode" presStyleLbl="node1" presStyleIdx="0" presStyleCnt="5"/>
      <dgm:spPr/>
      <dgm:t>
        <a:bodyPr/>
        <a:lstStyle/>
        <a:p>
          <a:endParaRPr lang="x-none"/>
        </a:p>
      </dgm:t>
    </dgm:pt>
    <dgm:pt modelId="{29B1A344-9BA2-4181-9A22-5B3EA3E859F2}" type="pres">
      <dgm:prSet presAssocID="{82D721EC-CE8C-4769-A23C-2FBF508247F3}" presName="imagNode" presStyleLbl="fgImgPlace1" presStyleIdx="0" presStyleCnt="5" custLinFactX="42289" custLinFactNeighborX="100000" custLinFactNeighborY="-405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/>
        </a:p>
      </dgm:t>
    </dgm:pt>
    <dgm:pt modelId="{2E7D6BCE-CA51-4D24-9878-2DCE0218FBF1}" type="pres">
      <dgm:prSet presAssocID="{76284915-E28B-474D-A573-097C54F011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0FE885E-313C-41B1-B197-A6F6957BECA4}" type="pres">
      <dgm:prSet presAssocID="{C2CA09EB-0F2C-4C2E-A51A-742FC4C34FB7}" presName="compNode" presStyleCnt="0"/>
      <dgm:spPr/>
      <dgm:t>
        <a:bodyPr/>
        <a:lstStyle/>
        <a:p>
          <a:endParaRPr lang="x-none"/>
        </a:p>
      </dgm:t>
    </dgm:pt>
    <dgm:pt modelId="{BCD9ED06-DF83-4143-9E85-7EBCADFD99ED}" type="pres">
      <dgm:prSet presAssocID="{C2CA09EB-0F2C-4C2E-A51A-742FC4C34FB7}" presName="bkgdShape" presStyleLbl="node1" presStyleIdx="1" presStyleCnt="5" custLinFactX="-62989" custLinFactNeighborX="-100000" custLinFactNeighborY="-268"/>
      <dgm:spPr/>
      <dgm:t>
        <a:bodyPr/>
        <a:lstStyle/>
        <a:p>
          <a:endParaRPr lang="en-US"/>
        </a:p>
      </dgm:t>
    </dgm:pt>
    <dgm:pt modelId="{772A5C79-0FE2-4F4D-B396-AA503306F977}" type="pres">
      <dgm:prSet presAssocID="{C2CA09EB-0F2C-4C2E-A51A-742FC4C34FB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8C206E-C0A3-45C5-8DBE-B39F7613A908}" type="pres">
      <dgm:prSet presAssocID="{C2CA09EB-0F2C-4C2E-A51A-742FC4C34FB7}" presName="invisiNode" presStyleLbl="node1" presStyleIdx="1" presStyleCnt="5"/>
      <dgm:spPr/>
      <dgm:t>
        <a:bodyPr/>
        <a:lstStyle/>
        <a:p>
          <a:endParaRPr lang="x-none"/>
        </a:p>
      </dgm:t>
    </dgm:pt>
    <dgm:pt modelId="{C4C51CD2-0A17-438D-A06E-CE6C70A70C58}" type="pres">
      <dgm:prSet presAssocID="{C2CA09EB-0F2C-4C2E-A51A-742FC4C34FB7}" presName="imagNode" presStyleLbl="fgImgPlace1" presStyleIdx="1" presStyleCnt="5" custLinFactX="-40992" custLinFactNeighborX="-100000" custLinFactNeighborY="-405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x-none"/>
        </a:p>
      </dgm:t>
    </dgm:pt>
    <dgm:pt modelId="{129ECE28-2001-459D-A1A9-9322CB522433}" type="pres">
      <dgm:prSet presAssocID="{098E47C7-48F9-477E-BC47-5EDF539D91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843EEF6-9AA9-4066-97A5-C3698D7F894B}" type="pres">
      <dgm:prSet presAssocID="{6B3DEF9D-EED4-4E0C-BF08-411235071DF5}" presName="compNode" presStyleCnt="0"/>
      <dgm:spPr/>
      <dgm:t>
        <a:bodyPr/>
        <a:lstStyle/>
        <a:p>
          <a:endParaRPr lang="x-none"/>
        </a:p>
      </dgm:t>
    </dgm:pt>
    <dgm:pt modelId="{0C8C90EE-D7DF-4A77-B873-268BB3BC8451}" type="pres">
      <dgm:prSet presAssocID="{6B3DEF9D-EED4-4E0C-BF08-411235071DF5}" presName="bkgdShape" presStyleLbl="node1" presStyleIdx="2" presStyleCnt="5"/>
      <dgm:spPr/>
      <dgm:t>
        <a:bodyPr/>
        <a:lstStyle/>
        <a:p>
          <a:endParaRPr lang="x-none"/>
        </a:p>
      </dgm:t>
    </dgm:pt>
    <dgm:pt modelId="{C52553B5-DE04-4189-9649-7F9F2CBDF1B1}" type="pres">
      <dgm:prSet presAssocID="{6B3DEF9D-EED4-4E0C-BF08-411235071DF5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E7E71F4C-CE96-4659-9D68-FE4175643EF9}" type="pres">
      <dgm:prSet presAssocID="{6B3DEF9D-EED4-4E0C-BF08-411235071DF5}" presName="invisiNode" presStyleLbl="node1" presStyleIdx="2" presStyleCnt="5"/>
      <dgm:spPr/>
      <dgm:t>
        <a:bodyPr/>
        <a:lstStyle/>
        <a:p>
          <a:endParaRPr lang="x-none"/>
        </a:p>
      </dgm:t>
    </dgm:pt>
    <dgm:pt modelId="{5112FA4C-CB30-4F48-94D8-05CB768932B2}" type="pres">
      <dgm:prSet presAssocID="{6B3DEF9D-EED4-4E0C-BF08-411235071DF5}" presName="imagNode" presStyleLbl="fgImgPlace1" presStyleIdx="2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/>
        </a:p>
      </dgm:t>
    </dgm:pt>
    <dgm:pt modelId="{37118071-6A63-46E2-A34F-8165DCCBD2CA}" type="pres">
      <dgm:prSet presAssocID="{87D7F1D5-1071-4176-85AC-56754340CB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182FC7E-A5DC-412C-BBF4-5B0637E3F505}" type="pres">
      <dgm:prSet presAssocID="{A868B9F9-2E46-432B-9294-CC38B8A84439}" presName="compNode" presStyleCnt="0"/>
      <dgm:spPr/>
      <dgm:t>
        <a:bodyPr/>
        <a:lstStyle/>
        <a:p>
          <a:endParaRPr lang="x-none"/>
        </a:p>
      </dgm:t>
    </dgm:pt>
    <dgm:pt modelId="{3FE08CDD-DED6-404B-BAFF-43833F9A0351}" type="pres">
      <dgm:prSet presAssocID="{A868B9F9-2E46-432B-9294-CC38B8A84439}" presName="bkgdShape" presStyleLbl="node1" presStyleIdx="3" presStyleCnt="5"/>
      <dgm:spPr/>
      <dgm:t>
        <a:bodyPr/>
        <a:lstStyle/>
        <a:p>
          <a:endParaRPr lang="x-none"/>
        </a:p>
      </dgm:t>
    </dgm:pt>
    <dgm:pt modelId="{859D203D-EF76-4C46-A0D7-7B824E70ED36}" type="pres">
      <dgm:prSet presAssocID="{A868B9F9-2E46-432B-9294-CC38B8A84439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444343D-4926-415D-9FFF-29D9A6EDE177}" type="pres">
      <dgm:prSet presAssocID="{A868B9F9-2E46-432B-9294-CC38B8A84439}" presName="invisiNode" presStyleLbl="node1" presStyleIdx="3" presStyleCnt="5"/>
      <dgm:spPr/>
      <dgm:t>
        <a:bodyPr/>
        <a:lstStyle/>
        <a:p>
          <a:endParaRPr lang="x-none"/>
        </a:p>
      </dgm:t>
    </dgm:pt>
    <dgm:pt modelId="{49BEA0B6-2108-4ADE-BFD3-6DDC1C1D7F20}" type="pres">
      <dgm:prSet presAssocID="{A868B9F9-2E46-432B-9294-CC38B8A84439}" presName="imagNode" presStyleLbl="fgImgPlace1" presStyleIdx="3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/>
        </a:p>
      </dgm:t>
    </dgm:pt>
    <dgm:pt modelId="{28BDA1FA-B3CF-4428-B0CD-27BC3D32D734}" type="pres">
      <dgm:prSet presAssocID="{1F1C6790-214F-4E58-9E53-C62365767E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8C85E27-C4A5-4E3D-ACF2-7F0C6A89F090}" type="pres">
      <dgm:prSet presAssocID="{295F0BCC-558C-45E8-B7FD-2AEB9ECBD257}" presName="compNode" presStyleCnt="0"/>
      <dgm:spPr/>
      <dgm:t>
        <a:bodyPr/>
        <a:lstStyle/>
        <a:p>
          <a:endParaRPr lang="x-none"/>
        </a:p>
      </dgm:t>
    </dgm:pt>
    <dgm:pt modelId="{B9484293-4637-4266-9965-2BDDE7BE0F1E}" type="pres">
      <dgm:prSet presAssocID="{295F0BCC-558C-45E8-B7FD-2AEB9ECBD257}" presName="bkgdShape" presStyleLbl="node1" presStyleIdx="4" presStyleCnt="5"/>
      <dgm:spPr/>
      <dgm:t>
        <a:bodyPr/>
        <a:lstStyle/>
        <a:p>
          <a:endParaRPr lang="x-none"/>
        </a:p>
      </dgm:t>
    </dgm:pt>
    <dgm:pt modelId="{8C1D3C49-9E6A-4DAC-BE43-A4A77C43FCCB}" type="pres">
      <dgm:prSet presAssocID="{295F0BCC-558C-45E8-B7FD-2AEB9ECBD257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9E881DC-B715-4851-826F-A7BEB909B6DB}" type="pres">
      <dgm:prSet presAssocID="{295F0BCC-558C-45E8-B7FD-2AEB9ECBD257}" presName="invisiNode" presStyleLbl="node1" presStyleIdx="4" presStyleCnt="5"/>
      <dgm:spPr/>
      <dgm:t>
        <a:bodyPr/>
        <a:lstStyle/>
        <a:p>
          <a:endParaRPr lang="x-none"/>
        </a:p>
      </dgm:t>
    </dgm:pt>
    <dgm:pt modelId="{3C7F8553-8AFA-45EE-98BD-D46CA10922E2}" type="pres">
      <dgm:prSet presAssocID="{295F0BCC-558C-45E8-B7FD-2AEB9ECBD257}" presName="imagNode" presStyleLbl="fgImgPlace1" presStyleIdx="4" presStyleCnt="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/>
        </a:p>
      </dgm:t>
    </dgm:pt>
  </dgm:ptLst>
  <dgm:cxnLst>
    <dgm:cxn modelId="{A71A82C3-E115-42FB-BC62-7979D93D8696}" srcId="{F5179D83-0EFF-480E-AC5D-A49B51D0FEC9}" destId="{6B3DEF9D-EED4-4E0C-BF08-411235071DF5}" srcOrd="2" destOrd="0" parTransId="{2D704AF7-9204-4CDA-A378-29E1D6D50797}" sibTransId="{87D7F1D5-1071-4176-85AC-56754340CB73}"/>
    <dgm:cxn modelId="{69F0AC02-77D1-4C41-8C5D-DC1A6EC383A9}" type="presOf" srcId="{82D721EC-CE8C-4769-A23C-2FBF508247F3}" destId="{31756EA7-846F-4901-9C80-E84C5619ADF5}" srcOrd="0" destOrd="0" presId="urn:microsoft.com/office/officeart/2005/8/layout/hList7#1"/>
    <dgm:cxn modelId="{333B1DF5-DE2C-485E-B109-1305D39D4445}" type="presOf" srcId="{A868B9F9-2E46-432B-9294-CC38B8A84439}" destId="{859D203D-EF76-4C46-A0D7-7B824E70ED36}" srcOrd="1" destOrd="0" presId="urn:microsoft.com/office/officeart/2005/8/layout/hList7#1"/>
    <dgm:cxn modelId="{FE54A631-B013-483E-AAA6-EAB980F8E21C}" type="presOf" srcId="{76284915-E28B-474D-A573-097C54F01173}" destId="{2E7D6BCE-CA51-4D24-9878-2DCE0218FBF1}" srcOrd="0" destOrd="0" presId="urn:microsoft.com/office/officeart/2005/8/layout/hList7#1"/>
    <dgm:cxn modelId="{03A8F8B7-98E1-4F19-896B-E859B05B7C64}" type="presOf" srcId="{C2CA09EB-0F2C-4C2E-A51A-742FC4C34FB7}" destId="{BCD9ED06-DF83-4143-9E85-7EBCADFD99ED}" srcOrd="0" destOrd="0" presId="urn:microsoft.com/office/officeart/2005/8/layout/hList7#1"/>
    <dgm:cxn modelId="{5438A13D-DE2D-4A2B-AEC5-9F1CF01FFEBD}" type="presOf" srcId="{A868B9F9-2E46-432B-9294-CC38B8A84439}" destId="{3FE08CDD-DED6-404B-BAFF-43833F9A0351}" srcOrd="0" destOrd="0" presId="urn:microsoft.com/office/officeart/2005/8/layout/hList7#1"/>
    <dgm:cxn modelId="{66F89252-2FDE-4FE6-90B8-14E653533977}" type="presOf" srcId="{295F0BCC-558C-45E8-B7FD-2AEB9ECBD257}" destId="{8C1D3C49-9E6A-4DAC-BE43-A4A77C43FCCB}" srcOrd="1" destOrd="0" presId="urn:microsoft.com/office/officeart/2005/8/layout/hList7#1"/>
    <dgm:cxn modelId="{C4805FA5-D5C2-4603-AB5F-A018806AADC5}" srcId="{F5179D83-0EFF-480E-AC5D-A49B51D0FEC9}" destId="{C2CA09EB-0F2C-4C2E-A51A-742FC4C34FB7}" srcOrd="1" destOrd="0" parTransId="{A780137F-9A93-40B1-8B44-901EC953D4FE}" sibTransId="{098E47C7-48F9-477E-BC47-5EDF539D911F}"/>
    <dgm:cxn modelId="{40C1F5BA-BDCD-4E7C-8171-FF5A9B9D57A6}" srcId="{F5179D83-0EFF-480E-AC5D-A49B51D0FEC9}" destId="{A868B9F9-2E46-432B-9294-CC38B8A84439}" srcOrd="3" destOrd="0" parTransId="{DF87B785-E770-4222-862B-73B54933E8FF}" sibTransId="{1F1C6790-214F-4E58-9E53-C62365767E0B}"/>
    <dgm:cxn modelId="{6A04F986-178C-41B6-B6D4-D2F5AB7F34FF}" type="presOf" srcId="{87D7F1D5-1071-4176-85AC-56754340CB73}" destId="{37118071-6A63-46E2-A34F-8165DCCBD2CA}" srcOrd="0" destOrd="0" presId="urn:microsoft.com/office/officeart/2005/8/layout/hList7#1"/>
    <dgm:cxn modelId="{D27EB30E-6ECE-44FE-961C-7E3D7635C0EE}" srcId="{F5179D83-0EFF-480E-AC5D-A49B51D0FEC9}" destId="{82D721EC-CE8C-4769-A23C-2FBF508247F3}" srcOrd="0" destOrd="0" parTransId="{1C84F550-88F7-4AC6-8E02-67D9A40CB6A1}" sibTransId="{76284915-E28B-474D-A573-097C54F01173}"/>
    <dgm:cxn modelId="{0BEF523B-5685-4CD9-88C9-4F4E96A5B63A}" type="presOf" srcId="{1F1C6790-214F-4E58-9E53-C62365767E0B}" destId="{28BDA1FA-B3CF-4428-B0CD-27BC3D32D734}" srcOrd="0" destOrd="0" presId="urn:microsoft.com/office/officeart/2005/8/layout/hList7#1"/>
    <dgm:cxn modelId="{DFF57B70-E620-4F67-BA33-3B8CCC54CF5B}" type="presOf" srcId="{6B3DEF9D-EED4-4E0C-BF08-411235071DF5}" destId="{C52553B5-DE04-4189-9649-7F9F2CBDF1B1}" srcOrd="1" destOrd="0" presId="urn:microsoft.com/office/officeart/2005/8/layout/hList7#1"/>
    <dgm:cxn modelId="{1887904D-5EFA-468A-B7D5-C45847437E72}" type="presOf" srcId="{F5179D83-0EFF-480E-AC5D-A49B51D0FEC9}" destId="{25614AC3-8695-42C4-9BCF-C66021D3FD12}" srcOrd="0" destOrd="0" presId="urn:microsoft.com/office/officeart/2005/8/layout/hList7#1"/>
    <dgm:cxn modelId="{E6CA52FE-29E6-4431-803B-2392A5CD0D55}" type="presOf" srcId="{098E47C7-48F9-477E-BC47-5EDF539D911F}" destId="{129ECE28-2001-459D-A1A9-9322CB522433}" srcOrd="0" destOrd="0" presId="urn:microsoft.com/office/officeart/2005/8/layout/hList7#1"/>
    <dgm:cxn modelId="{21A09F76-DF85-4C5D-BB96-11514A6720C5}" type="presOf" srcId="{295F0BCC-558C-45E8-B7FD-2AEB9ECBD257}" destId="{B9484293-4637-4266-9965-2BDDE7BE0F1E}" srcOrd="0" destOrd="0" presId="urn:microsoft.com/office/officeart/2005/8/layout/hList7#1"/>
    <dgm:cxn modelId="{F5171EAC-D008-472F-984C-E092FB003DB1}" srcId="{F5179D83-0EFF-480E-AC5D-A49B51D0FEC9}" destId="{295F0BCC-558C-45E8-B7FD-2AEB9ECBD257}" srcOrd="4" destOrd="0" parTransId="{48396903-BF8F-4B84-AD63-0404278B4422}" sibTransId="{B9A55C32-FBF3-4597-96DF-B689AAF8A0FB}"/>
    <dgm:cxn modelId="{B2E8F4C1-361D-401B-8BD6-66E03A5435EA}" type="presOf" srcId="{C2CA09EB-0F2C-4C2E-A51A-742FC4C34FB7}" destId="{772A5C79-0FE2-4F4D-B396-AA503306F977}" srcOrd="1" destOrd="0" presId="urn:microsoft.com/office/officeart/2005/8/layout/hList7#1"/>
    <dgm:cxn modelId="{39255F5C-6B9F-40A7-8A97-982910E632FC}" type="presOf" srcId="{6B3DEF9D-EED4-4E0C-BF08-411235071DF5}" destId="{0C8C90EE-D7DF-4A77-B873-268BB3BC8451}" srcOrd="0" destOrd="0" presId="urn:microsoft.com/office/officeart/2005/8/layout/hList7#1"/>
    <dgm:cxn modelId="{968BC43D-559F-4C73-9A57-5B5F2328A1B4}" type="presOf" srcId="{82D721EC-CE8C-4769-A23C-2FBF508247F3}" destId="{3780690C-C92E-4141-BFB1-FF49348FCAE3}" srcOrd="1" destOrd="0" presId="urn:microsoft.com/office/officeart/2005/8/layout/hList7#1"/>
    <dgm:cxn modelId="{1865C5C5-63E7-4922-9DE0-B4FD51C14B50}" type="presParOf" srcId="{25614AC3-8695-42C4-9BCF-C66021D3FD12}" destId="{15D5684F-3694-4A8A-A4BE-9C446BF7EC31}" srcOrd="0" destOrd="0" presId="urn:microsoft.com/office/officeart/2005/8/layout/hList7#1"/>
    <dgm:cxn modelId="{D038C7F1-506E-43FB-9FBC-59252DA6CC21}" type="presParOf" srcId="{25614AC3-8695-42C4-9BCF-C66021D3FD12}" destId="{623A2AB8-2F66-4F8F-8328-D500323C2781}" srcOrd="1" destOrd="0" presId="urn:microsoft.com/office/officeart/2005/8/layout/hList7#1"/>
    <dgm:cxn modelId="{C58E0258-4DA2-49E2-8351-F842FA4B7664}" type="presParOf" srcId="{623A2AB8-2F66-4F8F-8328-D500323C2781}" destId="{3A1763C6-5E13-48C1-B08B-6082F66D501A}" srcOrd="0" destOrd="0" presId="urn:microsoft.com/office/officeart/2005/8/layout/hList7#1"/>
    <dgm:cxn modelId="{B73B76E6-F9B5-4705-8270-47639D687786}" type="presParOf" srcId="{3A1763C6-5E13-48C1-B08B-6082F66D501A}" destId="{31756EA7-846F-4901-9C80-E84C5619ADF5}" srcOrd="0" destOrd="0" presId="urn:microsoft.com/office/officeart/2005/8/layout/hList7#1"/>
    <dgm:cxn modelId="{9BEA76D4-24F7-4F45-BD28-981E780013DE}" type="presParOf" srcId="{3A1763C6-5E13-48C1-B08B-6082F66D501A}" destId="{3780690C-C92E-4141-BFB1-FF49348FCAE3}" srcOrd="1" destOrd="0" presId="urn:microsoft.com/office/officeart/2005/8/layout/hList7#1"/>
    <dgm:cxn modelId="{D1364847-B6AB-47B2-9E43-6DC73586A0B3}" type="presParOf" srcId="{3A1763C6-5E13-48C1-B08B-6082F66D501A}" destId="{094841E5-8AD5-4FA0-BB1F-C186F96F7DE6}" srcOrd="2" destOrd="0" presId="urn:microsoft.com/office/officeart/2005/8/layout/hList7#1"/>
    <dgm:cxn modelId="{78050D12-4A60-4A90-A491-7C88CD6B7874}" type="presParOf" srcId="{3A1763C6-5E13-48C1-B08B-6082F66D501A}" destId="{29B1A344-9BA2-4181-9A22-5B3EA3E859F2}" srcOrd="3" destOrd="0" presId="urn:microsoft.com/office/officeart/2005/8/layout/hList7#1"/>
    <dgm:cxn modelId="{819B4951-9BB0-4267-A993-C6F3B11B4064}" type="presParOf" srcId="{623A2AB8-2F66-4F8F-8328-D500323C2781}" destId="{2E7D6BCE-CA51-4D24-9878-2DCE0218FBF1}" srcOrd="1" destOrd="0" presId="urn:microsoft.com/office/officeart/2005/8/layout/hList7#1"/>
    <dgm:cxn modelId="{1B4EFD79-6190-4E8B-88CA-E9970359A2AD}" type="presParOf" srcId="{623A2AB8-2F66-4F8F-8328-D500323C2781}" destId="{C0FE885E-313C-41B1-B197-A6F6957BECA4}" srcOrd="2" destOrd="0" presId="urn:microsoft.com/office/officeart/2005/8/layout/hList7#1"/>
    <dgm:cxn modelId="{DBBC2027-F173-4E60-9483-752C28DE25F9}" type="presParOf" srcId="{C0FE885E-313C-41B1-B197-A6F6957BECA4}" destId="{BCD9ED06-DF83-4143-9E85-7EBCADFD99ED}" srcOrd="0" destOrd="0" presId="urn:microsoft.com/office/officeart/2005/8/layout/hList7#1"/>
    <dgm:cxn modelId="{30F7E2D4-F03F-4EAE-A6B0-C582E0EAE76E}" type="presParOf" srcId="{C0FE885E-313C-41B1-B197-A6F6957BECA4}" destId="{772A5C79-0FE2-4F4D-B396-AA503306F977}" srcOrd="1" destOrd="0" presId="urn:microsoft.com/office/officeart/2005/8/layout/hList7#1"/>
    <dgm:cxn modelId="{2740DF34-3555-4606-87D8-037E6EDF89DD}" type="presParOf" srcId="{C0FE885E-313C-41B1-B197-A6F6957BECA4}" destId="{CC8C206E-C0A3-45C5-8DBE-B39F7613A908}" srcOrd="2" destOrd="0" presId="urn:microsoft.com/office/officeart/2005/8/layout/hList7#1"/>
    <dgm:cxn modelId="{9E324390-FE77-442C-8C7F-77FFA41FF780}" type="presParOf" srcId="{C0FE885E-313C-41B1-B197-A6F6957BECA4}" destId="{C4C51CD2-0A17-438D-A06E-CE6C70A70C58}" srcOrd="3" destOrd="0" presId="urn:microsoft.com/office/officeart/2005/8/layout/hList7#1"/>
    <dgm:cxn modelId="{E60AAB49-663B-4AA9-8F8B-927CAAFEA3DE}" type="presParOf" srcId="{623A2AB8-2F66-4F8F-8328-D500323C2781}" destId="{129ECE28-2001-459D-A1A9-9322CB522433}" srcOrd="3" destOrd="0" presId="urn:microsoft.com/office/officeart/2005/8/layout/hList7#1"/>
    <dgm:cxn modelId="{487FE891-4C03-4333-9BAE-81B4A46AAC3A}" type="presParOf" srcId="{623A2AB8-2F66-4F8F-8328-D500323C2781}" destId="{4843EEF6-9AA9-4066-97A5-C3698D7F894B}" srcOrd="4" destOrd="0" presId="urn:microsoft.com/office/officeart/2005/8/layout/hList7#1"/>
    <dgm:cxn modelId="{43B5B6E7-556C-4560-ADF2-6E9834CCCBB0}" type="presParOf" srcId="{4843EEF6-9AA9-4066-97A5-C3698D7F894B}" destId="{0C8C90EE-D7DF-4A77-B873-268BB3BC8451}" srcOrd="0" destOrd="0" presId="urn:microsoft.com/office/officeart/2005/8/layout/hList7#1"/>
    <dgm:cxn modelId="{EBC26169-B126-427C-A3A1-C69ACAF986F1}" type="presParOf" srcId="{4843EEF6-9AA9-4066-97A5-C3698D7F894B}" destId="{C52553B5-DE04-4189-9649-7F9F2CBDF1B1}" srcOrd="1" destOrd="0" presId="urn:microsoft.com/office/officeart/2005/8/layout/hList7#1"/>
    <dgm:cxn modelId="{72948567-A802-4EBC-BE0B-07C3BB22E355}" type="presParOf" srcId="{4843EEF6-9AA9-4066-97A5-C3698D7F894B}" destId="{E7E71F4C-CE96-4659-9D68-FE4175643EF9}" srcOrd="2" destOrd="0" presId="urn:microsoft.com/office/officeart/2005/8/layout/hList7#1"/>
    <dgm:cxn modelId="{0FEA3FF9-47D8-488C-8865-905936E6514D}" type="presParOf" srcId="{4843EEF6-9AA9-4066-97A5-C3698D7F894B}" destId="{5112FA4C-CB30-4F48-94D8-05CB768932B2}" srcOrd="3" destOrd="0" presId="urn:microsoft.com/office/officeart/2005/8/layout/hList7#1"/>
    <dgm:cxn modelId="{BCDB126D-02E5-4B04-9921-C8A28F98C859}" type="presParOf" srcId="{623A2AB8-2F66-4F8F-8328-D500323C2781}" destId="{37118071-6A63-46E2-A34F-8165DCCBD2CA}" srcOrd="5" destOrd="0" presId="urn:microsoft.com/office/officeart/2005/8/layout/hList7#1"/>
    <dgm:cxn modelId="{C7E749B3-6D94-4BF7-9C1A-8A8FA76B6A59}" type="presParOf" srcId="{623A2AB8-2F66-4F8F-8328-D500323C2781}" destId="{D182FC7E-A5DC-412C-BBF4-5B0637E3F505}" srcOrd="6" destOrd="0" presId="urn:microsoft.com/office/officeart/2005/8/layout/hList7#1"/>
    <dgm:cxn modelId="{7F0638FB-293B-4112-A103-43FF3479EDD2}" type="presParOf" srcId="{D182FC7E-A5DC-412C-BBF4-5B0637E3F505}" destId="{3FE08CDD-DED6-404B-BAFF-43833F9A0351}" srcOrd="0" destOrd="0" presId="urn:microsoft.com/office/officeart/2005/8/layout/hList7#1"/>
    <dgm:cxn modelId="{E4B1478F-C6FD-479D-B1D6-C4FDF5D836FE}" type="presParOf" srcId="{D182FC7E-A5DC-412C-BBF4-5B0637E3F505}" destId="{859D203D-EF76-4C46-A0D7-7B824E70ED36}" srcOrd="1" destOrd="0" presId="urn:microsoft.com/office/officeart/2005/8/layout/hList7#1"/>
    <dgm:cxn modelId="{4D9FF897-6AEC-4DA8-903F-B8CEA250DD12}" type="presParOf" srcId="{D182FC7E-A5DC-412C-BBF4-5B0637E3F505}" destId="{D444343D-4926-415D-9FFF-29D9A6EDE177}" srcOrd="2" destOrd="0" presId="urn:microsoft.com/office/officeart/2005/8/layout/hList7#1"/>
    <dgm:cxn modelId="{EB9612A7-5897-478C-8F0B-BB6B03E21475}" type="presParOf" srcId="{D182FC7E-A5DC-412C-BBF4-5B0637E3F505}" destId="{49BEA0B6-2108-4ADE-BFD3-6DDC1C1D7F20}" srcOrd="3" destOrd="0" presId="urn:microsoft.com/office/officeart/2005/8/layout/hList7#1"/>
    <dgm:cxn modelId="{DE84F33F-5D1E-47AC-8791-D763503EA1C0}" type="presParOf" srcId="{623A2AB8-2F66-4F8F-8328-D500323C2781}" destId="{28BDA1FA-B3CF-4428-B0CD-27BC3D32D734}" srcOrd="7" destOrd="0" presId="urn:microsoft.com/office/officeart/2005/8/layout/hList7#1"/>
    <dgm:cxn modelId="{BFAB6599-6E68-4178-A355-AEB6214679B9}" type="presParOf" srcId="{623A2AB8-2F66-4F8F-8328-D500323C2781}" destId="{38C85E27-C4A5-4E3D-ACF2-7F0C6A89F090}" srcOrd="8" destOrd="0" presId="urn:microsoft.com/office/officeart/2005/8/layout/hList7#1"/>
    <dgm:cxn modelId="{92350DCE-1B2A-475D-BE86-A0174BD8D730}" type="presParOf" srcId="{38C85E27-C4A5-4E3D-ACF2-7F0C6A89F090}" destId="{B9484293-4637-4266-9965-2BDDE7BE0F1E}" srcOrd="0" destOrd="0" presId="urn:microsoft.com/office/officeart/2005/8/layout/hList7#1"/>
    <dgm:cxn modelId="{2FEA3202-ED2F-43FA-B613-FEFCD40B2909}" type="presParOf" srcId="{38C85E27-C4A5-4E3D-ACF2-7F0C6A89F090}" destId="{8C1D3C49-9E6A-4DAC-BE43-A4A77C43FCCB}" srcOrd="1" destOrd="0" presId="urn:microsoft.com/office/officeart/2005/8/layout/hList7#1"/>
    <dgm:cxn modelId="{735EDD06-966A-40D9-B102-FA6AE9D29450}" type="presParOf" srcId="{38C85E27-C4A5-4E3D-ACF2-7F0C6A89F090}" destId="{99E881DC-B715-4851-826F-A7BEB909B6DB}" srcOrd="2" destOrd="0" presId="urn:microsoft.com/office/officeart/2005/8/layout/hList7#1"/>
    <dgm:cxn modelId="{1776859D-BE44-4114-8CA9-BF97269F1F53}" type="presParOf" srcId="{38C85E27-C4A5-4E3D-ACF2-7F0C6A89F090}" destId="{3C7F8553-8AFA-45EE-98BD-D46CA10922E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noProof="0" smtClean="0"/>
            <a:t>O MapSoftu</a:t>
          </a:r>
          <a:r>
            <a:rPr lang="sr-Latn-CS" b="1" noProof="0" dirty="0" smtClean="0"/>
            <a:t>:</a:t>
          </a:r>
          <a:r>
            <a:rPr lang="x-none" b="1" noProof="0" smtClean="0"/>
            <a:t> </a:t>
          </a:r>
          <a:r>
            <a:rPr lang="sr-Latn-CS" b="1" noProof="0" dirty="0" smtClean="0"/>
            <a:t>p</a:t>
          </a:r>
          <a:r>
            <a:rPr lang="x-none" b="1" noProof="0" smtClean="0"/>
            <a:t>rikupljanje </a:t>
          </a:r>
          <a:r>
            <a:rPr lang="x-none" b="1" noProof="0" dirty="0" smtClean="0"/>
            <a:t>podataka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E60C3A12-16CB-4BDD-A0DF-5AA1513DB506}" type="presOf" srcId="{88976E04-E22B-4751-903E-EDFE11444F8F}" destId="{5383FE03-8D9A-4F33-9ADA-FCD6165139B8}" srcOrd="0" destOrd="0" presId="urn:microsoft.com/office/officeart/2005/8/layout/vList2"/>
    <dgm:cxn modelId="{D64DB921-9F80-472D-8D19-F5C83B89EFA6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A194F8F7-1EA4-4A50-8752-E7EA8B4A5B71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noProof="0" smtClean="0"/>
            <a:t>O MapSoftu</a:t>
          </a:r>
          <a:r>
            <a:rPr lang="sr-Latn-CS" b="1" noProof="0" dirty="0" smtClean="0"/>
            <a:t>:</a:t>
          </a:r>
          <a:r>
            <a:rPr lang="x-none" b="1" noProof="0" smtClean="0"/>
            <a:t> </a:t>
          </a:r>
          <a:r>
            <a:rPr lang="sr-Latn-CS" b="1" noProof="0" dirty="0" smtClean="0"/>
            <a:t>r</a:t>
          </a:r>
          <a:r>
            <a:rPr lang="x-none" b="1" noProof="0" smtClean="0"/>
            <a:t>eference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C0A56B44-8225-46D5-9C5F-BADDC767B9E5}" type="presOf" srcId="{88976E04-E22B-4751-903E-EDFE11444F8F}" destId="{5383FE03-8D9A-4F33-9ADA-FCD6165139B8}" srcOrd="0" destOrd="0" presId="urn:microsoft.com/office/officeart/2005/8/layout/vList2"/>
    <dgm:cxn modelId="{6E3C2F8C-F27C-4EF7-815C-33337AC07B99}" type="presOf" srcId="{349F03B1-1FB3-4D06-9FF6-88823DDA5FAC}" destId="{7161D383-CA7F-4243-B1FA-DF288B36488E}" srcOrd="0" destOrd="0" presId="urn:microsoft.com/office/officeart/2005/8/layout/vList2"/>
    <dgm:cxn modelId="{777DEE9F-CC71-48CD-A108-DAEBB1332932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05546D-3DA4-4508-A6B0-6CB131E03C37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6FA1A5D-F0B8-4E34-B21E-7F315C28E409}">
      <dgm:prSet custT="1"/>
      <dgm:spPr>
        <a:solidFill>
          <a:srgbClr val="0066FF"/>
        </a:solidFill>
      </dgm:spPr>
      <dgm:t>
        <a:bodyPr/>
        <a:lstStyle/>
        <a:p>
          <a:pPr algn="l" rtl="0"/>
          <a:r>
            <a:rPr lang="x-none" sz="1800" b="0" dirty="0" smtClean="0">
              <a:latin typeface="Calibri" panose="020F0502020204030204" pitchFamily="34" charset="0"/>
            </a:rPr>
            <a:t>Rešenje se razvija i isporučuje korisniku po principu „ključ u ruke“</a:t>
          </a:r>
          <a:endParaRPr lang="x-none" sz="1800" b="0" dirty="0">
            <a:latin typeface="Calibri" panose="020F0502020204030204" pitchFamily="34" charset="0"/>
          </a:endParaRPr>
        </a:p>
      </dgm:t>
    </dgm:pt>
    <dgm:pt modelId="{96443C2A-0F01-4D05-84FB-EEA1C4757CB8}" type="parTrans" cxnId="{8FEC3432-0761-481B-BE0E-83AB77CD443C}">
      <dgm:prSet/>
      <dgm:spPr/>
      <dgm:t>
        <a:bodyPr/>
        <a:lstStyle/>
        <a:p>
          <a:endParaRPr lang="x-none"/>
        </a:p>
      </dgm:t>
    </dgm:pt>
    <dgm:pt modelId="{B601CD93-BDB2-493D-93F4-4A1AA40A61D6}" type="sibTrans" cxnId="{8FEC3432-0761-481B-BE0E-83AB77CD443C}">
      <dgm:prSet/>
      <dgm:spPr/>
      <dgm:t>
        <a:bodyPr/>
        <a:lstStyle/>
        <a:p>
          <a:endParaRPr lang="x-none"/>
        </a:p>
      </dgm:t>
    </dgm:pt>
    <dgm:pt modelId="{6CC91297-0833-4DD8-8053-9EC18E74A9E0}">
      <dgm:prSet custT="1"/>
      <dgm:spPr>
        <a:solidFill>
          <a:srgbClr val="0066FF"/>
        </a:solidFill>
      </dgm:spPr>
      <dgm:t>
        <a:bodyPr/>
        <a:lstStyle/>
        <a:p>
          <a:pPr algn="l" rtl="0"/>
          <a:r>
            <a:rPr lang="x-none" sz="1800" b="0" dirty="0" smtClean="0">
              <a:latin typeface="Calibri" panose="020F0502020204030204" pitchFamily="34" charset="0"/>
            </a:rPr>
            <a:t>Rešenje se razvija nakon detaljne analize poslovnih procesa konkretnog korisnika</a:t>
          </a:r>
          <a:endParaRPr lang="x-none" sz="1800" b="0" dirty="0">
            <a:latin typeface="Calibri" panose="020F0502020204030204" pitchFamily="34" charset="0"/>
          </a:endParaRPr>
        </a:p>
      </dgm:t>
    </dgm:pt>
    <dgm:pt modelId="{F3AE02AC-B1A8-49F8-A4B9-0B4D0A84A0EA}" type="parTrans" cxnId="{F7EDF806-FDB3-4F6D-923F-B70CD00323FD}">
      <dgm:prSet/>
      <dgm:spPr/>
      <dgm:t>
        <a:bodyPr/>
        <a:lstStyle/>
        <a:p>
          <a:endParaRPr lang="x-none"/>
        </a:p>
      </dgm:t>
    </dgm:pt>
    <dgm:pt modelId="{BAD7A075-C1A2-4235-B58C-E6A44DF138CB}" type="sibTrans" cxnId="{F7EDF806-FDB3-4F6D-923F-B70CD00323FD}">
      <dgm:prSet/>
      <dgm:spPr/>
      <dgm:t>
        <a:bodyPr/>
        <a:lstStyle/>
        <a:p>
          <a:endParaRPr lang="x-none"/>
        </a:p>
      </dgm:t>
    </dgm:pt>
    <dgm:pt modelId="{C720F711-1014-40F8-902F-5505570A9AB3}">
      <dgm:prSet custT="1"/>
      <dgm:spPr>
        <a:solidFill>
          <a:srgbClr val="0066FF"/>
        </a:solidFill>
      </dgm:spPr>
      <dgm:t>
        <a:bodyPr/>
        <a:lstStyle/>
        <a:p>
          <a:pPr algn="l" rtl="0"/>
          <a:r>
            <a:rPr lang="x-none" sz="1800" b="0" smtClean="0">
              <a:latin typeface="Calibri" panose="020F0502020204030204" pitchFamily="34" charset="0"/>
            </a:rPr>
            <a:t>Obezbeđuje </a:t>
          </a:r>
          <a:r>
            <a:rPr lang="x-none" sz="1800" b="0" dirty="0" smtClean="0">
              <a:latin typeface="Calibri" panose="020F0502020204030204" pitchFamily="34" charset="0"/>
            </a:rPr>
            <a:t>se integracija sa postojećim poslovnim informacionim sistemima</a:t>
          </a:r>
          <a:endParaRPr lang="x-none" sz="1800" b="0" dirty="0">
            <a:latin typeface="Calibri" panose="020F0502020204030204" pitchFamily="34" charset="0"/>
          </a:endParaRPr>
        </a:p>
      </dgm:t>
    </dgm:pt>
    <dgm:pt modelId="{14D8B201-84E3-48B4-90FF-F993F42A7ACB}" type="parTrans" cxnId="{72487EF4-D786-49FB-A07D-98705EF21A34}">
      <dgm:prSet/>
      <dgm:spPr/>
      <dgm:t>
        <a:bodyPr/>
        <a:lstStyle/>
        <a:p>
          <a:endParaRPr lang="x-none"/>
        </a:p>
      </dgm:t>
    </dgm:pt>
    <dgm:pt modelId="{69966702-56F1-4CA0-A076-FA4256317547}" type="sibTrans" cxnId="{72487EF4-D786-49FB-A07D-98705EF21A34}">
      <dgm:prSet/>
      <dgm:spPr/>
      <dgm:t>
        <a:bodyPr/>
        <a:lstStyle/>
        <a:p>
          <a:endParaRPr lang="x-none"/>
        </a:p>
      </dgm:t>
    </dgm:pt>
    <dgm:pt modelId="{EBEF780A-75E9-4171-B406-2B22961FEF02}" type="pres">
      <dgm:prSet presAssocID="{0005546D-3DA4-4508-A6B0-6CB131E03C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DE34AD80-3325-4119-8598-E81B8A34F673}" type="pres">
      <dgm:prSet presAssocID="{86FA1A5D-F0B8-4E34-B21E-7F315C28E409}" presName="parentText" presStyleLbl="node1" presStyleIdx="0" presStyleCnt="3" custLinFactNeighborY="-32300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F84C8B8-1754-439C-BC87-E7E80DAE539D}" type="pres">
      <dgm:prSet presAssocID="{B601CD93-BDB2-493D-93F4-4A1AA40A61D6}" presName="spacer" presStyleCnt="0"/>
      <dgm:spPr/>
      <dgm:t>
        <a:bodyPr/>
        <a:lstStyle/>
        <a:p>
          <a:endParaRPr lang="x-none"/>
        </a:p>
      </dgm:t>
    </dgm:pt>
    <dgm:pt modelId="{6E78D104-F993-4B85-B3C2-15BF567911B7}" type="pres">
      <dgm:prSet presAssocID="{6CC91297-0833-4DD8-8053-9EC18E74A9E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88283BE1-86CE-4B54-A153-707CBED65300}" type="pres">
      <dgm:prSet presAssocID="{BAD7A075-C1A2-4235-B58C-E6A44DF138CB}" presName="spacer" presStyleCnt="0"/>
      <dgm:spPr/>
      <dgm:t>
        <a:bodyPr/>
        <a:lstStyle/>
        <a:p>
          <a:endParaRPr lang="x-none"/>
        </a:p>
      </dgm:t>
    </dgm:pt>
    <dgm:pt modelId="{7AF6736F-FE80-4A95-947C-3CBDA794C63D}" type="pres">
      <dgm:prSet presAssocID="{C720F711-1014-40F8-902F-5505570A9AB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8E4A7F7A-E0F7-4A45-92AB-64D6C91CC959}" type="presOf" srcId="{6CC91297-0833-4DD8-8053-9EC18E74A9E0}" destId="{6E78D104-F993-4B85-B3C2-15BF567911B7}" srcOrd="0" destOrd="0" presId="urn:microsoft.com/office/officeart/2005/8/layout/vList2"/>
    <dgm:cxn modelId="{F7EDF806-FDB3-4F6D-923F-B70CD00323FD}" srcId="{0005546D-3DA4-4508-A6B0-6CB131E03C37}" destId="{6CC91297-0833-4DD8-8053-9EC18E74A9E0}" srcOrd="1" destOrd="0" parTransId="{F3AE02AC-B1A8-49F8-A4B9-0B4D0A84A0EA}" sibTransId="{BAD7A075-C1A2-4235-B58C-E6A44DF138CB}"/>
    <dgm:cxn modelId="{E24F3358-4B36-41D0-95DB-EFE231582F19}" type="presOf" srcId="{C720F711-1014-40F8-902F-5505570A9AB3}" destId="{7AF6736F-FE80-4A95-947C-3CBDA794C63D}" srcOrd="0" destOrd="0" presId="urn:microsoft.com/office/officeart/2005/8/layout/vList2"/>
    <dgm:cxn modelId="{72487EF4-D786-49FB-A07D-98705EF21A34}" srcId="{0005546D-3DA4-4508-A6B0-6CB131E03C37}" destId="{C720F711-1014-40F8-902F-5505570A9AB3}" srcOrd="2" destOrd="0" parTransId="{14D8B201-84E3-48B4-90FF-F993F42A7ACB}" sibTransId="{69966702-56F1-4CA0-A076-FA4256317547}"/>
    <dgm:cxn modelId="{B697D49C-7E16-4088-A036-AF2E9DC83C3C}" type="presOf" srcId="{0005546D-3DA4-4508-A6B0-6CB131E03C37}" destId="{EBEF780A-75E9-4171-B406-2B22961FEF02}" srcOrd="0" destOrd="0" presId="urn:microsoft.com/office/officeart/2005/8/layout/vList2"/>
    <dgm:cxn modelId="{40A96CD6-6B41-4175-81EA-E3232DB93923}" type="presOf" srcId="{86FA1A5D-F0B8-4E34-B21E-7F315C28E409}" destId="{DE34AD80-3325-4119-8598-E81B8A34F673}" srcOrd="0" destOrd="0" presId="urn:microsoft.com/office/officeart/2005/8/layout/vList2"/>
    <dgm:cxn modelId="{8FEC3432-0761-481B-BE0E-83AB77CD443C}" srcId="{0005546D-3DA4-4508-A6B0-6CB131E03C37}" destId="{86FA1A5D-F0B8-4E34-B21E-7F315C28E409}" srcOrd="0" destOrd="0" parTransId="{96443C2A-0F01-4D05-84FB-EEA1C4757CB8}" sibTransId="{B601CD93-BDB2-493D-93F4-4A1AA40A61D6}"/>
    <dgm:cxn modelId="{8200FBBE-0EF5-4740-B33E-E00E5376746E}" type="presParOf" srcId="{EBEF780A-75E9-4171-B406-2B22961FEF02}" destId="{DE34AD80-3325-4119-8598-E81B8A34F673}" srcOrd="0" destOrd="0" presId="urn:microsoft.com/office/officeart/2005/8/layout/vList2"/>
    <dgm:cxn modelId="{5A429A39-13D3-46D7-8985-95ABFEACB8D2}" type="presParOf" srcId="{EBEF780A-75E9-4171-B406-2B22961FEF02}" destId="{5F84C8B8-1754-439C-BC87-E7E80DAE539D}" srcOrd="1" destOrd="0" presId="urn:microsoft.com/office/officeart/2005/8/layout/vList2"/>
    <dgm:cxn modelId="{05913D80-E521-46AD-A633-6FEE107DB464}" type="presParOf" srcId="{EBEF780A-75E9-4171-B406-2B22961FEF02}" destId="{6E78D104-F993-4B85-B3C2-15BF567911B7}" srcOrd="2" destOrd="0" presId="urn:microsoft.com/office/officeart/2005/8/layout/vList2"/>
    <dgm:cxn modelId="{A4F59393-8FE4-4A3F-9E7D-1DE431A75C57}" type="presParOf" srcId="{EBEF780A-75E9-4171-B406-2B22961FEF02}" destId="{88283BE1-86CE-4B54-A153-707CBED65300}" srcOrd="3" destOrd="0" presId="urn:microsoft.com/office/officeart/2005/8/layout/vList2"/>
    <dgm:cxn modelId="{69220EC2-F280-4711-8AA6-782374A70F98}" type="presParOf" srcId="{EBEF780A-75E9-4171-B406-2B22961FEF02}" destId="{7AF6736F-FE80-4A95-947C-3CBDA794C63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97E94D-DF1F-46BA-8439-0810A7211690}" type="doc">
      <dgm:prSet loTypeId="urn:microsoft.com/office/officeart/2005/8/layout/default#1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x-none"/>
        </a:p>
      </dgm:t>
    </dgm:pt>
    <dgm:pt modelId="{730F63E7-4916-41CC-8556-042917432EC9}">
      <dgm:prSet custT="1"/>
      <dgm:spPr/>
      <dgm:t>
        <a:bodyPr/>
        <a:lstStyle/>
        <a:p>
          <a:pPr rtl="0"/>
          <a:r>
            <a:rPr lang="x-none" sz="1400" dirty="0" smtClean="0">
              <a:solidFill>
                <a:schemeClr val="tx1"/>
              </a:solidFill>
            </a:rPr>
            <a:t>Rešenje za razne vrste korisnika </a:t>
          </a:r>
          <a:r>
            <a:rPr lang="x-none" sz="1400" b="1" dirty="0" smtClean="0">
              <a:solidFill>
                <a:schemeClr val="tx1"/>
              </a:solidFill>
            </a:rPr>
            <a:t>– od malih korisnika, sa ograničenim resursima</a:t>
          </a:r>
          <a:r>
            <a:rPr lang="x-none" sz="1400" dirty="0" smtClean="0">
              <a:solidFill>
                <a:schemeClr val="tx1"/>
              </a:solidFill>
            </a:rPr>
            <a:t> i budžetom, </a:t>
          </a:r>
          <a:r>
            <a:rPr lang="x-none" sz="1400" b="1" dirty="0" smtClean="0">
              <a:solidFill>
                <a:schemeClr val="tx1"/>
              </a:solidFill>
            </a:rPr>
            <a:t>do velikih kompanija</a:t>
          </a:r>
          <a:endParaRPr lang="x-none" sz="1400" b="1" dirty="0">
            <a:solidFill>
              <a:schemeClr val="tx1"/>
            </a:solidFill>
          </a:endParaRPr>
        </a:p>
      </dgm:t>
    </dgm:pt>
    <dgm:pt modelId="{5CBA0D13-500C-4D27-A932-2E053FF7678A}" type="parTrans" cxnId="{77DDD332-82E6-4ADB-B212-00BB6964F565}">
      <dgm:prSet/>
      <dgm:spPr/>
      <dgm:t>
        <a:bodyPr/>
        <a:lstStyle/>
        <a:p>
          <a:endParaRPr lang="x-none"/>
        </a:p>
      </dgm:t>
    </dgm:pt>
    <dgm:pt modelId="{F4DD5057-45EF-45AC-98AC-5DF6E4EC8325}" type="sibTrans" cxnId="{77DDD332-82E6-4ADB-B212-00BB6964F565}">
      <dgm:prSet/>
      <dgm:spPr/>
      <dgm:t>
        <a:bodyPr/>
        <a:lstStyle/>
        <a:p>
          <a:endParaRPr lang="x-none"/>
        </a:p>
      </dgm:t>
    </dgm:pt>
    <dgm:pt modelId="{51E95654-2407-40E1-A02A-47A57A602FDB}">
      <dgm:prSet custT="1"/>
      <dgm:spPr/>
      <dgm:t>
        <a:bodyPr/>
        <a:lstStyle/>
        <a:p>
          <a:pPr rtl="0"/>
          <a:r>
            <a:rPr lang="x-none" sz="1400" dirty="0" smtClean="0">
              <a:solidFill>
                <a:schemeClr val="tx1"/>
              </a:solidFill>
            </a:rPr>
            <a:t>Korišćenje </a:t>
          </a:r>
          <a:r>
            <a:rPr lang="x-none" sz="1400" dirty="0" err="1" smtClean="0">
              <a:solidFill>
                <a:schemeClr val="tx1"/>
              </a:solidFill>
            </a:rPr>
            <a:t>savreme</a:t>
          </a:r>
          <a:r>
            <a:rPr lang="x-none" sz="1400" dirty="0" smtClean="0">
              <a:solidFill>
                <a:schemeClr val="tx1"/>
              </a:solidFill>
            </a:rPr>
            <a:t>nih GIS softverskih alata – </a:t>
          </a:r>
          <a:r>
            <a:rPr lang="x-none" sz="1400" b="1" dirty="0" smtClean="0">
              <a:solidFill>
                <a:schemeClr val="tx1"/>
              </a:solidFill>
            </a:rPr>
            <a:t>od freeware i opensource </a:t>
          </a:r>
          <a:r>
            <a:rPr lang="x-none" sz="1400" dirty="0" smtClean="0">
              <a:solidFill>
                <a:schemeClr val="tx1"/>
              </a:solidFill>
            </a:rPr>
            <a:t>do komercijalnih </a:t>
          </a:r>
          <a:r>
            <a:rPr lang="x-none" sz="1400" b="1" dirty="0" smtClean="0">
              <a:solidFill>
                <a:schemeClr val="tx1"/>
              </a:solidFill>
            </a:rPr>
            <a:t>GIS rešenja najvećih svetskih proizvođača</a:t>
          </a:r>
          <a:endParaRPr lang="x-none" sz="1400" b="1" dirty="0">
            <a:solidFill>
              <a:schemeClr val="tx1"/>
            </a:solidFill>
          </a:endParaRPr>
        </a:p>
      </dgm:t>
    </dgm:pt>
    <dgm:pt modelId="{351E7A22-0450-4BAF-8EAF-D10FDC12E440}" type="parTrans" cxnId="{1E15EB3B-BEA0-4658-A2ED-B74BFAB43F10}">
      <dgm:prSet/>
      <dgm:spPr/>
      <dgm:t>
        <a:bodyPr/>
        <a:lstStyle/>
        <a:p>
          <a:endParaRPr lang="x-none"/>
        </a:p>
      </dgm:t>
    </dgm:pt>
    <dgm:pt modelId="{BDB325EE-635A-4605-9831-20AE25113B36}" type="sibTrans" cxnId="{1E15EB3B-BEA0-4658-A2ED-B74BFAB43F10}">
      <dgm:prSet/>
      <dgm:spPr/>
      <dgm:t>
        <a:bodyPr/>
        <a:lstStyle/>
        <a:p>
          <a:endParaRPr lang="x-none"/>
        </a:p>
      </dgm:t>
    </dgm:pt>
    <dgm:pt modelId="{9FD82508-EB4A-4624-A2EF-2897F24E36A3}">
      <dgm:prSet custT="1"/>
      <dgm:spPr/>
      <dgm:t>
        <a:bodyPr/>
        <a:lstStyle/>
        <a:p>
          <a:pPr rtl="0"/>
          <a:r>
            <a:rPr lang="x-none" sz="1400" dirty="0" smtClean="0">
              <a:solidFill>
                <a:schemeClr val="tx1"/>
              </a:solidFill>
            </a:rPr>
            <a:t>Rešenja po </a:t>
          </a:r>
          <a:r>
            <a:rPr lang="x-none" sz="1400" b="1" dirty="0" smtClean="0">
              <a:solidFill>
                <a:schemeClr val="tx1"/>
              </a:solidFill>
            </a:rPr>
            <a:t>meri korisnika i u skladu sa zahtevima</a:t>
          </a:r>
          <a:endParaRPr lang="x-none" sz="1400" b="1" dirty="0">
            <a:solidFill>
              <a:schemeClr val="tx1"/>
            </a:solidFill>
          </a:endParaRPr>
        </a:p>
      </dgm:t>
    </dgm:pt>
    <dgm:pt modelId="{5D078DCA-FAE3-4979-80B7-017FB0723884}" type="parTrans" cxnId="{71BF95C3-3EC9-4674-9755-F8A5C2C7BAA8}">
      <dgm:prSet/>
      <dgm:spPr/>
      <dgm:t>
        <a:bodyPr/>
        <a:lstStyle/>
        <a:p>
          <a:endParaRPr lang="x-none"/>
        </a:p>
      </dgm:t>
    </dgm:pt>
    <dgm:pt modelId="{B8A5BC37-CD42-42DB-A2ED-EA1ADBBEE8CE}" type="sibTrans" cxnId="{71BF95C3-3EC9-4674-9755-F8A5C2C7BAA8}">
      <dgm:prSet/>
      <dgm:spPr/>
      <dgm:t>
        <a:bodyPr/>
        <a:lstStyle/>
        <a:p>
          <a:endParaRPr lang="x-none"/>
        </a:p>
      </dgm:t>
    </dgm:pt>
    <dgm:pt modelId="{C23AD5B0-9FF4-471E-A353-58CC38D7DCAB}" type="pres">
      <dgm:prSet presAssocID="{F397E94D-DF1F-46BA-8439-0810A721169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B042D09A-0594-4A00-B338-ADFBD60CF457}" type="pres">
      <dgm:prSet presAssocID="{730F63E7-4916-41CC-8556-042917432E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41C9758-017F-456C-9DB1-D05167C118AD}" type="pres">
      <dgm:prSet presAssocID="{F4DD5057-45EF-45AC-98AC-5DF6E4EC8325}" presName="sibTrans" presStyleCnt="0"/>
      <dgm:spPr/>
      <dgm:t>
        <a:bodyPr/>
        <a:lstStyle/>
        <a:p>
          <a:endParaRPr lang="x-none"/>
        </a:p>
      </dgm:t>
    </dgm:pt>
    <dgm:pt modelId="{5337E80A-6388-4B3C-9F4E-C982658DCD5F}" type="pres">
      <dgm:prSet presAssocID="{51E95654-2407-40E1-A02A-47A57A602FD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1BBADB7-F366-43AC-A824-75329C4EC218}" type="pres">
      <dgm:prSet presAssocID="{BDB325EE-635A-4605-9831-20AE25113B36}" presName="sibTrans" presStyleCnt="0"/>
      <dgm:spPr/>
      <dgm:t>
        <a:bodyPr/>
        <a:lstStyle/>
        <a:p>
          <a:endParaRPr lang="x-none"/>
        </a:p>
      </dgm:t>
    </dgm:pt>
    <dgm:pt modelId="{C230E187-82E4-4AA2-AE47-CDE10123963F}" type="pres">
      <dgm:prSet presAssocID="{9FD82508-EB4A-4624-A2EF-2897F24E36A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B6D3F5C2-0461-4239-9D71-237CA357D8B3}" type="presOf" srcId="{F397E94D-DF1F-46BA-8439-0810A7211690}" destId="{C23AD5B0-9FF4-471E-A353-58CC38D7DCAB}" srcOrd="0" destOrd="0" presId="urn:microsoft.com/office/officeart/2005/8/layout/default#1"/>
    <dgm:cxn modelId="{1E15EB3B-BEA0-4658-A2ED-B74BFAB43F10}" srcId="{F397E94D-DF1F-46BA-8439-0810A7211690}" destId="{51E95654-2407-40E1-A02A-47A57A602FDB}" srcOrd="1" destOrd="0" parTransId="{351E7A22-0450-4BAF-8EAF-D10FDC12E440}" sibTransId="{BDB325EE-635A-4605-9831-20AE25113B36}"/>
    <dgm:cxn modelId="{CAC63DE6-5807-49C9-B156-821A68E5CF8D}" type="presOf" srcId="{51E95654-2407-40E1-A02A-47A57A602FDB}" destId="{5337E80A-6388-4B3C-9F4E-C982658DCD5F}" srcOrd="0" destOrd="0" presId="urn:microsoft.com/office/officeart/2005/8/layout/default#1"/>
    <dgm:cxn modelId="{91E3465A-50CB-489B-AB7B-209FEDE2BA38}" type="presOf" srcId="{9FD82508-EB4A-4624-A2EF-2897F24E36A3}" destId="{C230E187-82E4-4AA2-AE47-CDE10123963F}" srcOrd="0" destOrd="0" presId="urn:microsoft.com/office/officeart/2005/8/layout/default#1"/>
    <dgm:cxn modelId="{71BF95C3-3EC9-4674-9755-F8A5C2C7BAA8}" srcId="{F397E94D-DF1F-46BA-8439-0810A7211690}" destId="{9FD82508-EB4A-4624-A2EF-2897F24E36A3}" srcOrd="2" destOrd="0" parTransId="{5D078DCA-FAE3-4979-80B7-017FB0723884}" sibTransId="{B8A5BC37-CD42-42DB-A2ED-EA1ADBBEE8CE}"/>
    <dgm:cxn modelId="{38730B4B-E980-4BE9-BC8B-3F0B775A89CD}" type="presOf" srcId="{730F63E7-4916-41CC-8556-042917432EC9}" destId="{B042D09A-0594-4A00-B338-ADFBD60CF457}" srcOrd="0" destOrd="0" presId="urn:microsoft.com/office/officeart/2005/8/layout/default#1"/>
    <dgm:cxn modelId="{77DDD332-82E6-4ADB-B212-00BB6964F565}" srcId="{F397E94D-DF1F-46BA-8439-0810A7211690}" destId="{730F63E7-4916-41CC-8556-042917432EC9}" srcOrd="0" destOrd="0" parTransId="{5CBA0D13-500C-4D27-A932-2E053FF7678A}" sibTransId="{F4DD5057-45EF-45AC-98AC-5DF6E4EC8325}"/>
    <dgm:cxn modelId="{69C0DF33-F16A-41D1-A149-38FD998CCC0F}" type="presParOf" srcId="{C23AD5B0-9FF4-471E-A353-58CC38D7DCAB}" destId="{B042D09A-0594-4A00-B338-ADFBD60CF457}" srcOrd="0" destOrd="0" presId="urn:microsoft.com/office/officeart/2005/8/layout/default#1"/>
    <dgm:cxn modelId="{0A036059-455C-4FD3-B5ED-0F06F5F78DBE}" type="presParOf" srcId="{C23AD5B0-9FF4-471E-A353-58CC38D7DCAB}" destId="{441C9758-017F-456C-9DB1-D05167C118AD}" srcOrd="1" destOrd="0" presId="urn:microsoft.com/office/officeart/2005/8/layout/default#1"/>
    <dgm:cxn modelId="{7F5230B2-5851-4EC5-BDA1-E1368267E533}" type="presParOf" srcId="{C23AD5B0-9FF4-471E-A353-58CC38D7DCAB}" destId="{5337E80A-6388-4B3C-9F4E-C982658DCD5F}" srcOrd="2" destOrd="0" presId="urn:microsoft.com/office/officeart/2005/8/layout/default#1"/>
    <dgm:cxn modelId="{6C74BDC5-4256-497D-94C6-180647284822}" type="presParOf" srcId="{C23AD5B0-9FF4-471E-A353-58CC38D7DCAB}" destId="{01BBADB7-F366-43AC-A824-75329C4EC218}" srcOrd="3" destOrd="0" presId="urn:microsoft.com/office/officeart/2005/8/layout/default#1"/>
    <dgm:cxn modelId="{917DFF7F-778A-4E8B-86C9-504990A7A167}" type="presParOf" srcId="{C23AD5B0-9FF4-471E-A353-58CC38D7DCAB}" destId="{C230E187-82E4-4AA2-AE47-CDE10123963F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noProof="0" dirty="0" smtClean="0"/>
            <a:t>GIS u </a:t>
          </a:r>
          <a:r>
            <a:rPr lang="en-US" b="1" noProof="0" dirty="0" err="1" smtClean="0"/>
            <a:t>poslovnim</a:t>
          </a:r>
          <a:r>
            <a:rPr lang="en-US" b="1" noProof="0" dirty="0" smtClean="0"/>
            <a:t> inf. </a:t>
          </a:r>
          <a:r>
            <a:rPr lang="sr-Latn-CS" b="1" noProof="0" dirty="0" smtClean="0"/>
            <a:t>s</a:t>
          </a:r>
          <a:r>
            <a:rPr lang="en-US" b="1" noProof="0" dirty="0" err="1" smtClean="0"/>
            <a:t>istemima</a:t>
          </a:r>
          <a:r>
            <a:rPr lang="sr-Latn-CS" b="1" noProof="0" dirty="0" smtClean="0"/>
            <a:t>:</a:t>
          </a:r>
          <a:r>
            <a:rPr lang="en-US" b="1" noProof="0" dirty="0" smtClean="0"/>
            <a:t>  </a:t>
          </a:r>
          <a:r>
            <a:rPr lang="sr-Latn-CS" b="1" noProof="0" dirty="0" smtClean="0"/>
            <a:t>k</a:t>
          </a:r>
          <a:r>
            <a:rPr lang="x-none" b="1" noProof="0" smtClean="0"/>
            <a:t>orisnički </a:t>
          </a:r>
          <a:r>
            <a:rPr lang="x-none" b="1" noProof="0" dirty="0" smtClean="0"/>
            <a:t>orijentisani pristup za razvoj GIS </a:t>
          </a:r>
          <a:r>
            <a:rPr lang="x-none" b="1" noProof="0" dirty="0" err="1" smtClean="0"/>
            <a:t>rešenja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A6CB726E-0A89-49C7-99DE-C3F0057B017D}" type="presOf" srcId="{88976E04-E22B-4751-903E-EDFE11444F8F}" destId="{5383FE03-8D9A-4F33-9ADA-FCD6165139B8}" srcOrd="0" destOrd="0" presId="urn:microsoft.com/office/officeart/2005/8/layout/vList2"/>
    <dgm:cxn modelId="{D14CBA8B-CFFE-428F-9291-53E5BFF70786}" type="presOf" srcId="{349F03B1-1FB3-4D06-9FF6-88823DDA5FAC}" destId="{7161D383-CA7F-4243-B1FA-DF288B36488E}" srcOrd="0" destOrd="0" presId="urn:microsoft.com/office/officeart/2005/8/layout/vList2"/>
    <dgm:cxn modelId="{2CB26797-5EC0-4714-9AD3-56589C8044C7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6DD68B6-B9CB-42BB-9672-0546A76A8A4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2AB7851C-3FCE-41C6-8367-03459666D381}">
      <dgm:prSet/>
      <dgm:spPr>
        <a:solidFill>
          <a:srgbClr val="0066FF"/>
        </a:solidFill>
      </dgm:spPr>
      <dgm:t>
        <a:bodyPr/>
        <a:lstStyle/>
        <a:p>
          <a:pPr rtl="0"/>
          <a:r>
            <a:rPr lang="sr-Latn-CS" dirty="0" smtClean="0"/>
            <a:t>Opisuju </a:t>
          </a:r>
          <a:r>
            <a:rPr lang="sr-Latn-CS" b="1" dirty="0" smtClean="0"/>
            <a:t>informacione sisteme </a:t>
          </a:r>
          <a:r>
            <a:rPr lang="sr-Latn-CS" dirty="0" smtClean="0"/>
            <a:t>koji </a:t>
          </a:r>
          <a:r>
            <a:rPr lang="sr-Latn-CS" dirty="0" smtClean="0">
              <a:solidFill>
                <a:srgbClr val="FFFF00"/>
              </a:solidFill>
            </a:rPr>
            <a:t>podržavaju </a:t>
          </a:r>
          <a:r>
            <a:rPr lang="sr-Latn-CS" b="1" dirty="0" smtClean="0">
              <a:solidFill>
                <a:srgbClr val="FFFF00"/>
              </a:solidFill>
            </a:rPr>
            <a:t>poslovne funkcije</a:t>
          </a:r>
          <a:endParaRPr lang="x-none" b="1" dirty="0">
            <a:solidFill>
              <a:srgbClr val="FFFF00"/>
            </a:solidFill>
          </a:endParaRPr>
        </a:p>
      </dgm:t>
    </dgm:pt>
    <dgm:pt modelId="{D23F7718-8698-447E-9287-2A5D67F41B3C}" type="parTrans" cxnId="{B8FFEDE9-8A6A-474D-A90F-8AAC0890346E}">
      <dgm:prSet/>
      <dgm:spPr/>
      <dgm:t>
        <a:bodyPr/>
        <a:lstStyle/>
        <a:p>
          <a:endParaRPr lang="x-none"/>
        </a:p>
      </dgm:t>
    </dgm:pt>
    <dgm:pt modelId="{C3C8A6BA-4B33-4EF7-8468-2091EEEAA628}" type="sibTrans" cxnId="{B8FFEDE9-8A6A-474D-A90F-8AAC0890346E}">
      <dgm:prSet/>
      <dgm:spPr/>
      <dgm:t>
        <a:bodyPr/>
        <a:lstStyle/>
        <a:p>
          <a:endParaRPr lang="x-none"/>
        </a:p>
      </dgm:t>
    </dgm:pt>
    <dgm:pt modelId="{490C628E-C5F6-4D4D-A5BA-729E80FA452C}">
      <dgm:prSet/>
      <dgm:spPr>
        <a:solidFill>
          <a:srgbClr val="0066FF"/>
        </a:solidFill>
      </dgm:spPr>
      <dgm:t>
        <a:bodyPr/>
        <a:lstStyle/>
        <a:p>
          <a:pPr rtl="0"/>
          <a:r>
            <a:rPr lang="sr-Latn-CS" dirty="0" smtClean="0"/>
            <a:t>Integrisani informacioni sistemi koji </a:t>
          </a:r>
          <a:r>
            <a:rPr lang="sr-Latn-CS" b="1" dirty="0" smtClean="0">
              <a:solidFill>
                <a:srgbClr val="FFFF00"/>
              </a:solidFill>
            </a:rPr>
            <a:t>povezuje</a:t>
          </a:r>
          <a:r>
            <a:rPr lang="sr-Latn-CS" dirty="0" smtClean="0">
              <a:solidFill>
                <a:srgbClr val="FFFF00"/>
              </a:solidFill>
            </a:rPr>
            <a:t> </a:t>
          </a:r>
          <a:r>
            <a:rPr lang="sr-Latn-CS" b="1" dirty="0" smtClean="0">
              <a:solidFill>
                <a:srgbClr val="FFFF00"/>
              </a:solidFill>
            </a:rPr>
            <a:t>ljude</a:t>
          </a:r>
          <a:r>
            <a:rPr lang="sr-Latn-CS" dirty="0" smtClean="0">
              <a:solidFill>
                <a:srgbClr val="FFFF00"/>
              </a:solidFill>
            </a:rPr>
            <a:t>, </a:t>
          </a:r>
          <a:r>
            <a:rPr lang="sr-Latn-CS" b="1" dirty="0" smtClean="0">
              <a:solidFill>
                <a:srgbClr val="FFFF00"/>
              </a:solidFill>
            </a:rPr>
            <a:t>informacije</a:t>
          </a:r>
          <a:r>
            <a:rPr lang="sr-Latn-CS" dirty="0" smtClean="0">
              <a:solidFill>
                <a:srgbClr val="FFFF00"/>
              </a:solidFill>
            </a:rPr>
            <a:t> i </a:t>
          </a:r>
          <a:r>
            <a:rPr lang="sr-Latn-CS" b="1" dirty="0" smtClean="0">
              <a:solidFill>
                <a:srgbClr val="FFFF00"/>
              </a:solidFill>
            </a:rPr>
            <a:t>procese</a:t>
          </a:r>
          <a:endParaRPr lang="x-none" b="1" dirty="0">
            <a:solidFill>
              <a:srgbClr val="FFFF00"/>
            </a:solidFill>
          </a:endParaRPr>
        </a:p>
      </dgm:t>
    </dgm:pt>
    <dgm:pt modelId="{A3C6F253-5DDD-4B8A-8954-3B6D03D50DF3}" type="parTrans" cxnId="{C6DB8897-92EC-4198-8EA1-1E3A41C0E15A}">
      <dgm:prSet/>
      <dgm:spPr/>
      <dgm:t>
        <a:bodyPr/>
        <a:lstStyle/>
        <a:p>
          <a:endParaRPr lang="x-none"/>
        </a:p>
      </dgm:t>
    </dgm:pt>
    <dgm:pt modelId="{F7681D2C-5AFA-4C23-94CC-BA23A432A9BB}" type="sibTrans" cxnId="{C6DB8897-92EC-4198-8EA1-1E3A41C0E15A}">
      <dgm:prSet/>
      <dgm:spPr/>
      <dgm:t>
        <a:bodyPr/>
        <a:lstStyle/>
        <a:p>
          <a:endParaRPr lang="x-none"/>
        </a:p>
      </dgm:t>
    </dgm:pt>
    <dgm:pt modelId="{FFE08749-C5CE-49F9-A583-1963EDB77D17}" type="pres">
      <dgm:prSet presAssocID="{56DD68B6-B9CB-42BB-9672-0546A76A8A4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x-none"/>
        </a:p>
      </dgm:t>
    </dgm:pt>
    <dgm:pt modelId="{03B9CF7A-1AB0-49CE-883B-3C81B3D192E6}" type="pres">
      <dgm:prSet presAssocID="{2AB7851C-3FCE-41C6-8367-03459666D381}" presName="vertOne" presStyleCnt="0"/>
      <dgm:spPr/>
    </dgm:pt>
    <dgm:pt modelId="{962C44AD-247A-46BF-82F6-B28FA6E5736F}" type="pres">
      <dgm:prSet presAssocID="{2AB7851C-3FCE-41C6-8367-03459666D381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x-none"/>
        </a:p>
      </dgm:t>
    </dgm:pt>
    <dgm:pt modelId="{C1CF8D5A-C696-4F43-BD93-AB0C368D8FDA}" type="pres">
      <dgm:prSet presAssocID="{2AB7851C-3FCE-41C6-8367-03459666D381}" presName="horzOne" presStyleCnt="0"/>
      <dgm:spPr/>
    </dgm:pt>
    <dgm:pt modelId="{6EBF2058-436F-48E1-9A89-44A369E22389}" type="pres">
      <dgm:prSet presAssocID="{C3C8A6BA-4B33-4EF7-8468-2091EEEAA628}" presName="sibSpaceOne" presStyleCnt="0"/>
      <dgm:spPr/>
    </dgm:pt>
    <dgm:pt modelId="{062A8453-802F-4601-A1EC-4204B0F9F9DF}" type="pres">
      <dgm:prSet presAssocID="{490C628E-C5F6-4D4D-A5BA-729E80FA452C}" presName="vertOne" presStyleCnt="0"/>
      <dgm:spPr/>
    </dgm:pt>
    <dgm:pt modelId="{27769616-801C-4277-9479-3DA91BC3C70F}" type="pres">
      <dgm:prSet presAssocID="{490C628E-C5F6-4D4D-A5BA-729E80FA452C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x-none"/>
        </a:p>
      </dgm:t>
    </dgm:pt>
    <dgm:pt modelId="{08CF1F28-4A76-4E7A-9D5B-4BA6BE0534A0}" type="pres">
      <dgm:prSet presAssocID="{490C628E-C5F6-4D4D-A5BA-729E80FA452C}" presName="horzOne" presStyleCnt="0"/>
      <dgm:spPr/>
    </dgm:pt>
  </dgm:ptLst>
  <dgm:cxnLst>
    <dgm:cxn modelId="{7F566945-802B-40D5-B350-657FA225D1E5}" type="presOf" srcId="{2AB7851C-3FCE-41C6-8367-03459666D381}" destId="{962C44AD-247A-46BF-82F6-B28FA6E5736F}" srcOrd="0" destOrd="0" presId="urn:microsoft.com/office/officeart/2005/8/layout/hierarchy4"/>
    <dgm:cxn modelId="{C6DB8897-92EC-4198-8EA1-1E3A41C0E15A}" srcId="{56DD68B6-B9CB-42BB-9672-0546A76A8A4F}" destId="{490C628E-C5F6-4D4D-A5BA-729E80FA452C}" srcOrd="1" destOrd="0" parTransId="{A3C6F253-5DDD-4B8A-8954-3B6D03D50DF3}" sibTransId="{F7681D2C-5AFA-4C23-94CC-BA23A432A9BB}"/>
    <dgm:cxn modelId="{D3B9302B-7765-4DDB-9D78-C8E84240D2E2}" type="presOf" srcId="{490C628E-C5F6-4D4D-A5BA-729E80FA452C}" destId="{27769616-801C-4277-9479-3DA91BC3C70F}" srcOrd="0" destOrd="0" presId="urn:microsoft.com/office/officeart/2005/8/layout/hierarchy4"/>
    <dgm:cxn modelId="{96C3CD63-800A-4CEE-AC1D-0DA89AEF5DE0}" type="presOf" srcId="{56DD68B6-B9CB-42BB-9672-0546A76A8A4F}" destId="{FFE08749-C5CE-49F9-A583-1963EDB77D17}" srcOrd="0" destOrd="0" presId="urn:microsoft.com/office/officeart/2005/8/layout/hierarchy4"/>
    <dgm:cxn modelId="{B8FFEDE9-8A6A-474D-A90F-8AAC0890346E}" srcId="{56DD68B6-B9CB-42BB-9672-0546A76A8A4F}" destId="{2AB7851C-3FCE-41C6-8367-03459666D381}" srcOrd="0" destOrd="0" parTransId="{D23F7718-8698-447E-9287-2A5D67F41B3C}" sibTransId="{C3C8A6BA-4B33-4EF7-8468-2091EEEAA628}"/>
    <dgm:cxn modelId="{B9F8E9C6-5A2D-46A1-BB7F-CC0EE4CEE174}" type="presParOf" srcId="{FFE08749-C5CE-49F9-A583-1963EDB77D17}" destId="{03B9CF7A-1AB0-49CE-883B-3C81B3D192E6}" srcOrd="0" destOrd="0" presId="urn:microsoft.com/office/officeart/2005/8/layout/hierarchy4"/>
    <dgm:cxn modelId="{DAF996F0-B189-4A40-8DFD-1F2ED9E08645}" type="presParOf" srcId="{03B9CF7A-1AB0-49CE-883B-3C81B3D192E6}" destId="{962C44AD-247A-46BF-82F6-B28FA6E5736F}" srcOrd="0" destOrd="0" presId="urn:microsoft.com/office/officeart/2005/8/layout/hierarchy4"/>
    <dgm:cxn modelId="{13933594-11BB-4326-B709-D1947C33630A}" type="presParOf" srcId="{03B9CF7A-1AB0-49CE-883B-3C81B3D192E6}" destId="{C1CF8D5A-C696-4F43-BD93-AB0C368D8FDA}" srcOrd="1" destOrd="0" presId="urn:microsoft.com/office/officeart/2005/8/layout/hierarchy4"/>
    <dgm:cxn modelId="{324520F9-BEB4-4FAD-AAC0-A266B0759861}" type="presParOf" srcId="{FFE08749-C5CE-49F9-A583-1963EDB77D17}" destId="{6EBF2058-436F-48E1-9A89-44A369E22389}" srcOrd="1" destOrd="0" presId="urn:microsoft.com/office/officeart/2005/8/layout/hierarchy4"/>
    <dgm:cxn modelId="{AC8ADD04-D09A-44B7-9E46-6D6BB16229B7}" type="presParOf" srcId="{FFE08749-C5CE-49F9-A583-1963EDB77D17}" destId="{062A8453-802F-4601-A1EC-4204B0F9F9DF}" srcOrd="2" destOrd="0" presId="urn:microsoft.com/office/officeart/2005/8/layout/hierarchy4"/>
    <dgm:cxn modelId="{EA1AC7FA-DD99-4853-8211-C3D38B93EC96}" type="presParOf" srcId="{062A8453-802F-4601-A1EC-4204B0F9F9DF}" destId="{27769616-801C-4277-9479-3DA91BC3C70F}" srcOrd="0" destOrd="0" presId="urn:microsoft.com/office/officeart/2005/8/layout/hierarchy4"/>
    <dgm:cxn modelId="{998378C2-C4E3-4874-8EBC-3FF7479989AD}" type="presParOf" srcId="{062A8453-802F-4601-A1EC-4204B0F9F9DF}" destId="{08CF1F28-4A76-4E7A-9D5B-4BA6BE0534A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noProof="0" dirty="0" smtClean="0"/>
            <a:t>GIS u </a:t>
          </a:r>
          <a:r>
            <a:rPr lang="en-US" b="1" noProof="0" dirty="0" err="1" smtClean="0"/>
            <a:t>poslovnim</a:t>
          </a:r>
          <a:r>
            <a:rPr lang="en-US" b="1" noProof="0" dirty="0" smtClean="0"/>
            <a:t> inf. </a:t>
          </a:r>
          <a:r>
            <a:rPr lang="sr-Latn-CS" b="1" noProof="0" dirty="0" smtClean="0"/>
            <a:t>s</a:t>
          </a:r>
          <a:r>
            <a:rPr lang="en-US" b="1" noProof="0" dirty="0" err="1" smtClean="0"/>
            <a:t>istemima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p</a:t>
          </a:r>
          <a:r>
            <a:rPr lang="x-none" b="1" noProof="0" smtClean="0"/>
            <a:t>oslovni </a:t>
          </a:r>
          <a:r>
            <a:rPr lang="x-none" b="1" noProof="0" dirty="0" smtClean="0"/>
            <a:t>informacioni sistemi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CA489F3-F004-4C31-A176-D011DB708866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CDBD94A7-0D61-4CF3-A3D4-A9F71A77649B}" type="presOf" srcId="{88976E04-E22B-4751-903E-EDFE11444F8F}" destId="{5383FE03-8D9A-4F33-9ADA-FCD6165139B8}" srcOrd="0" destOrd="0" presId="urn:microsoft.com/office/officeart/2005/8/layout/vList2"/>
    <dgm:cxn modelId="{42F15BFE-D944-4CC8-B112-D3CE881717FA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noProof="0" dirty="0" smtClean="0"/>
            <a:t>GIS u </a:t>
          </a:r>
          <a:r>
            <a:rPr lang="en-US" b="1" noProof="0" dirty="0" err="1" smtClean="0"/>
            <a:t>poslovnim</a:t>
          </a:r>
          <a:r>
            <a:rPr lang="en-US" b="1" noProof="0" dirty="0" smtClean="0"/>
            <a:t> inf. </a:t>
          </a:r>
          <a:r>
            <a:rPr lang="sr-Latn-CS" b="1" noProof="0" dirty="0" smtClean="0"/>
            <a:t>s</a:t>
          </a:r>
          <a:r>
            <a:rPr lang="en-US" b="1" noProof="0" dirty="0" err="1" smtClean="0"/>
            <a:t>istemima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i</a:t>
          </a:r>
          <a:r>
            <a:rPr lang="x-none" b="1" noProof="0" smtClean="0"/>
            <a:t>ntegracija </a:t>
          </a:r>
          <a:r>
            <a:rPr lang="x-none" b="1" noProof="0" dirty="0" smtClean="0"/>
            <a:t>GIS-a i poslovnih informacionih sistema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6F7F9983-3625-4E6D-BB86-68C4224A8500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EB82978F-C46C-4C4D-A639-7BAC1D933CAF}" type="presOf" srcId="{349F03B1-1FB3-4D06-9FF6-88823DDA5FAC}" destId="{7161D383-CA7F-4243-B1FA-DF288B36488E}" srcOrd="0" destOrd="0" presId="urn:microsoft.com/office/officeart/2005/8/layout/vList2"/>
    <dgm:cxn modelId="{FE178BA1-F01C-45B1-A696-B43ABCFBCBEA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877B222-1690-4B94-B664-B58EBD05DBA0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x-none"/>
        </a:p>
      </dgm:t>
    </dgm:pt>
    <dgm:pt modelId="{DC84379A-6332-4730-AE67-4395103C8727}">
      <dgm:prSet custT="1"/>
      <dgm:spPr/>
      <dgm:t>
        <a:bodyPr/>
        <a:lstStyle/>
        <a:p>
          <a:pPr rtl="0"/>
          <a:r>
            <a:rPr lang="x-none" sz="1400" dirty="0" err="1" smtClean="0"/>
            <a:t>Data</a:t>
          </a:r>
          <a:r>
            <a:rPr lang="x-none" sz="1400" dirty="0" smtClean="0"/>
            <a:t> </a:t>
          </a:r>
          <a:r>
            <a:rPr lang="x-none" sz="1400" dirty="0" err="1" smtClean="0"/>
            <a:t>tier</a:t>
          </a:r>
          <a:endParaRPr lang="x-none" sz="1400" dirty="0"/>
        </a:p>
      </dgm:t>
    </dgm:pt>
    <dgm:pt modelId="{5ECD9189-5004-4DA2-9F34-DA4744279D8C}" type="parTrans" cxnId="{C37BEC7D-3BD6-4E35-AB58-8A11C9743124}">
      <dgm:prSet/>
      <dgm:spPr/>
      <dgm:t>
        <a:bodyPr/>
        <a:lstStyle/>
        <a:p>
          <a:endParaRPr lang="x-none"/>
        </a:p>
      </dgm:t>
    </dgm:pt>
    <dgm:pt modelId="{03151139-DCB2-434C-AE27-8BCFB2AEF499}" type="sibTrans" cxnId="{C37BEC7D-3BD6-4E35-AB58-8A11C9743124}">
      <dgm:prSet/>
      <dgm:spPr/>
      <dgm:t>
        <a:bodyPr/>
        <a:lstStyle/>
        <a:p>
          <a:endParaRPr lang="x-none"/>
        </a:p>
      </dgm:t>
    </dgm:pt>
    <dgm:pt modelId="{4E94C794-8F9D-470B-9517-7CB7B2C30829}" type="pres">
      <dgm:prSet presAssocID="{3877B222-1690-4B94-B664-B58EBD05DB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E01F29D-3508-4560-927F-5E9FDECE494A}" type="pres">
      <dgm:prSet presAssocID="{DC84379A-6332-4730-AE67-4395103C872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08BFD8E-C90F-4552-A138-E8D6DFFBF494}" type="presOf" srcId="{DC84379A-6332-4730-AE67-4395103C8727}" destId="{6E01F29D-3508-4560-927F-5E9FDECE494A}" srcOrd="0" destOrd="0" presId="urn:microsoft.com/office/officeart/2005/8/layout/process1"/>
    <dgm:cxn modelId="{5423149B-2461-4B6B-890A-1705E1FE1EF1}" type="presOf" srcId="{3877B222-1690-4B94-B664-B58EBD05DBA0}" destId="{4E94C794-8F9D-470B-9517-7CB7B2C30829}" srcOrd="0" destOrd="0" presId="urn:microsoft.com/office/officeart/2005/8/layout/process1"/>
    <dgm:cxn modelId="{C37BEC7D-3BD6-4E35-AB58-8A11C9743124}" srcId="{3877B222-1690-4B94-B664-B58EBD05DBA0}" destId="{DC84379A-6332-4730-AE67-4395103C8727}" srcOrd="0" destOrd="0" parTransId="{5ECD9189-5004-4DA2-9F34-DA4744279D8C}" sibTransId="{03151139-DCB2-434C-AE27-8BCFB2AEF499}"/>
    <dgm:cxn modelId="{3C629E5D-DD68-4574-981D-8DF9D6480D62}" type="presParOf" srcId="{4E94C794-8F9D-470B-9517-7CB7B2C30829}" destId="{6E01F29D-3508-4560-927F-5E9FDECE494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877B222-1690-4B94-B664-B58EBD05DBA0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x-none"/>
        </a:p>
      </dgm:t>
    </dgm:pt>
    <dgm:pt modelId="{DC84379A-6332-4730-AE67-4395103C8727}">
      <dgm:prSet custT="1"/>
      <dgm:spPr/>
      <dgm:t>
        <a:bodyPr/>
        <a:lstStyle/>
        <a:p>
          <a:pPr rtl="0"/>
          <a:r>
            <a:rPr lang="x-none" sz="1400" dirty="0" err="1" smtClean="0"/>
            <a:t>Business</a:t>
          </a:r>
          <a:r>
            <a:rPr lang="x-none" sz="1400" dirty="0" smtClean="0"/>
            <a:t> </a:t>
          </a:r>
          <a:r>
            <a:rPr lang="x-none" sz="1400" dirty="0" err="1" smtClean="0"/>
            <a:t>logic</a:t>
          </a:r>
          <a:r>
            <a:rPr lang="x-none" sz="1400" dirty="0" smtClean="0"/>
            <a:t> </a:t>
          </a:r>
          <a:r>
            <a:rPr lang="x-none" sz="1400" dirty="0" err="1" smtClean="0"/>
            <a:t>tier</a:t>
          </a:r>
          <a:endParaRPr lang="x-none" sz="1400" dirty="0"/>
        </a:p>
      </dgm:t>
    </dgm:pt>
    <dgm:pt modelId="{5ECD9189-5004-4DA2-9F34-DA4744279D8C}" type="parTrans" cxnId="{C37BEC7D-3BD6-4E35-AB58-8A11C9743124}">
      <dgm:prSet/>
      <dgm:spPr/>
      <dgm:t>
        <a:bodyPr/>
        <a:lstStyle/>
        <a:p>
          <a:endParaRPr lang="x-none"/>
        </a:p>
      </dgm:t>
    </dgm:pt>
    <dgm:pt modelId="{03151139-DCB2-434C-AE27-8BCFB2AEF499}" type="sibTrans" cxnId="{C37BEC7D-3BD6-4E35-AB58-8A11C9743124}">
      <dgm:prSet/>
      <dgm:spPr/>
      <dgm:t>
        <a:bodyPr/>
        <a:lstStyle/>
        <a:p>
          <a:endParaRPr lang="x-none"/>
        </a:p>
      </dgm:t>
    </dgm:pt>
    <dgm:pt modelId="{4E94C794-8F9D-470B-9517-7CB7B2C30829}" type="pres">
      <dgm:prSet presAssocID="{3877B222-1690-4B94-B664-B58EBD05DB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E01F29D-3508-4560-927F-5E9FDECE494A}" type="pres">
      <dgm:prSet presAssocID="{DC84379A-6332-4730-AE67-4395103C872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56C46EF-62AA-47D8-A977-10D064716158}" type="presOf" srcId="{3877B222-1690-4B94-B664-B58EBD05DBA0}" destId="{4E94C794-8F9D-470B-9517-7CB7B2C30829}" srcOrd="0" destOrd="0" presId="urn:microsoft.com/office/officeart/2005/8/layout/process1"/>
    <dgm:cxn modelId="{93A59A8F-943F-4A47-B536-8D952A0C0296}" type="presOf" srcId="{DC84379A-6332-4730-AE67-4395103C8727}" destId="{6E01F29D-3508-4560-927F-5E9FDECE494A}" srcOrd="0" destOrd="0" presId="urn:microsoft.com/office/officeart/2005/8/layout/process1"/>
    <dgm:cxn modelId="{C37BEC7D-3BD6-4E35-AB58-8A11C9743124}" srcId="{3877B222-1690-4B94-B664-B58EBD05DBA0}" destId="{DC84379A-6332-4730-AE67-4395103C8727}" srcOrd="0" destOrd="0" parTransId="{5ECD9189-5004-4DA2-9F34-DA4744279D8C}" sibTransId="{03151139-DCB2-434C-AE27-8BCFB2AEF499}"/>
    <dgm:cxn modelId="{4DB6BBD7-45C9-44AE-A3AD-12075B68EF1D}" type="presParOf" srcId="{4E94C794-8F9D-470B-9517-7CB7B2C30829}" destId="{6E01F29D-3508-4560-927F-5E9FDECE494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F565DD-6E8A-406A-B697-4EEA8C8DA349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DD3D366E-63F1-4C62-9333-2AE6720352F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noProof="0" smtClean="0"/>
            <a:t>O MapSoftu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x-none" b="1" noProof="0" smtClean="0"/>
            <a:t>os</a:t>
          </a:r>
          <a:r>
            <a:rPr lang="sr-Latn-CS" b="1" noProof="0" dirty="0" smtClean="0"/>
            <a:t>n</a:t>
          </a:r>
          <a:r>
            <a:rPr lang="x-none" b="1" noProof="0" smtClean="0"/>
            <a:t>ovni </a:t>
          </a:r>
          <a:r>
            <a:rPr lang="x-none" b="1" noProof="0" dirty="0" err="1" smtClean="0"/>
            <a:t>podaci</a:t>
          </a:r>
          <a:r>
            <a:rPr lang="x-none" b="1" noProof="0" dirty="0" smtClean="0"/>
            <a:t>, </a:t>
          </a:r>
          <a:r>
            <a:rPr lang="x-none" b="1" noProof="0" dirty="0" err="1" smtClean="0"/>
            <a:t>delatnost</a:t>
          </a:r>
          <a:endParaRPr lang="x-none" b="1" noProof="0" dirty="0"/>
        </a:p>
      </dgm:t>
    </dgm:pt>
    <dgm:pt modelId="{CF573C56-9152-4B1A-AE11-DD20C4D9A474}" type="parTrans" cxnId="{84AFE059-91E3-4509-98DF-DF5E0F81C46C}">
      <dgm:prSet/>
      <dgm:spPr/>
      <dgm:t>
        <a:bodyPr/>
        <a:lstStyle/>
        <a:p>
          <a:endParaRPr lang="x-none"/>
        </a:p>
      </dgm:t>
    </dgm:pt>
    <dgm:pt modelId="{2D4F278A-CEA2-4C74-987F-FBA460496A3B}" type="sibTrans" cxnId="{84AFE059-91E3-4509-98DF-DF5E0F81C46C}">
      <dgm:prSet/>
      <dgm:spPr/>
      <dgm:t>
        <a:bodyPr/>
        <a:lstStyle/>
        <a:p>
          <a:endParaRPr lang="x-none"/>
        </a:p>
      </dgm:t>
    </dgm:pt>
    <dgm:pt modelId="{951AC400-B77C-4509-8945-948849AB7EFD}" type="pres">
      <dgm:prSet presAssocID="{CEF565DD-6E8A-406A-B697-4EEA8C8DA3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9854DD9F-3110-48D1-8730-91CC65E51918}" type="pres">
      <dgm:prSet presAssocID="{DD3D366E-63F1-4C62-9333-2AE6720352F8}" presName="parentText" presStyleLbl="node1" presStyleIdx="0" presStyleCnt="1" custScaleY="104882" custLinFactNeighborY="-82449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A4AD1062-D3D9-4968-BF57-C5DD623A91F0}" type="presOf" srcId="{DD3D366E-63F1-4C62-9333-2AE6720352F8}" destId="{9854DD9F-3110-48D1-8730-91CC65E51918}" srcOrd="0" destOrd="0" presId="urn:microsoft.com/office/officeart/2005/8/layout/vList2"/>
    <dgm:cxn modelId="{5EE20D54-437E-46AB-979C-6EFF966867E1}" type="presOf" srcId="{CEF565DD-6E8A-406A-B697-4EEA8C8DA349}" destId="{951AC400-B77C-4509-8945-948849AB7EFD}" srcOrd="0" destOrd="0" presId="urn:microsoft.com/office/officeart/2005/8/layout/vList2"/>
    <dgm:cxn modelId="{84AFE059-91E3-4509-98DF-DF5E0F81C46C}" srcId="{CEF565DD-6E8A-406A-B697-4EEA8C8DA349}" destId="{DD3D366E-63F1-4C62-9333-2AE6720352F8}" srcOrd="0" destOrd="0" parTransId="{CF573C56-9152-4B1A-AE11-DD20C4D9A474}" sibTransId="{2D4F278A-CEA2-4C74-987F-FBA460496A3B}"/>
    <dgm:cxn modelId="{2388A69C-C76C-4ADA-8E9A-6C5F6AA081B6}" type="presParOf" srcId="{951AC400-B77C-4509-8945-948849AB7EFD}" destId="{9854DD9F-3110-48D1-8730-91CC65E519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877B222-1690-4B94-B664-B58EBD05DBA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DC84379A-6332-4730-AE67-4395103C8727}">
      <dgm:prSet custT="1"/>
      <dgm:spPr/>
      <dgm:t>
        <a:bodyPr/>
        <a:lstStyle/>
        <a:p>
          <a:pPr rtl="0"/>
          <a:r>
            <a:rPr lang="x-none" sz="1400" dirty="0" err="1" smtClean="0"/>
            <a:t>Client</a:t>
          </a:r>
          <a:r>
            <a:rPr lang="x-none" sz="1400" dirty="0" smtClean="0"/>
            <a:t> </a:t>
          </a:r>
          <a:r>
            <a:rPr lang="x-none" sz="1400" dirty="0" err="1" smtClean="0"/>
            <a:t>tier</a:t>
          </a:r>
          <a:endParaRPr lang="x-none" sz="1400" dirty="0"/>
        </a:p>
      </dgm:t>
    </dgm:pt>
    <dgm:pt modelId="{5ECD9189-5004-4DA2-9F34-DA4744279D8C}" type="parTrans" cxnId="{C37BEC7D-3BD6-4E35-AB58-8A11C9743124}">
      <dgm:prSet/>
      <dgm:spPr/>
      <dgm:t>
        <a:bodyPr/>
        <a:lstStyle/>
        <a:p>
          <a:endParaRPr lang="x-none"/>
        </a:p>
      </dgm:t>
    </dgm:pt>
    <dgm:pt modelId="{03151139-DCB2-434C-AE27-8BCFB2AEF499}" type="sibTrans" cxnId="{C37BEC7D-3BD6-4E35-AB58-8A11C9743124}">
      <dgm:prSet/>
      <dgm:spPr/>
      <dgm:t>
        <a:bodyPr/>
        <a:lstStyle/>
        <a:p>
          <a:endParaRPr lang="x-none"/>
        </a:p>
      </dgm:t>
    </dgm:pt>
    <dgm:pt modelId="{4E94C794-8F9D-470B-9517-7CB7B2C30829}" type="pres">
      <dgm:prSet presAssocID="{3877B222-1690-4B94-B664-B58EBD05DB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E01F29D-3508-4560-927F-5E9FDECE494A}" type="pres">
      <dgm:prSet presAssocID="{DC84379A-6332-4730-AE67-4395103C8727}" presName="node" presStyleLbl="node1" presStyleIdx="0" presStyleCnt="1" custLinFactNeighborX="81800" custLinFactNeighborY="363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F279A861-81EB-4C78-9DE1-721E2DEE4E04}" type="presOf" srcId="{DC84379A-6332-4730-AE67-4395103C8727}" destId="{6E01F29D-3508-4560-927F-5E9FDECE494A}" srcOrd="0" destOrd="0" presId="urn:microsoft.com/office/officeart/2005/8/layout/process1"/>
    <dgm:cxn modelId="{7B23708C-D7EA-4E47-A5B2-BBE3EF1A3B8E}" type="presOf" srcId="{3877B222-1690-4B94-B664-B58EBD05DBA0}" destId="{4E94C794-8F9D-470B-9517-7CB7B2C30829}" srcOrd="0" destOrd="0" presId="urn:microsoft.com/office/officeart/2005/8/layout/process1"/>
    <dgm:cxn modelId="{C37BEC7D-3BD6-4E35-AB58-8A11C9743124}" srcId="{3877B222-1690-4B94-B664-B58EBD05DBA0}" destId="{DC84379A-6332-4730-AE67-4395103C8727}" srcOrd="0" destOrd="0" parTransId="{5ECD9189-5004-4DA2-9F34-DA4744279D8C}" sibTransId="{03151139-DCB2-434C-AE27-8BCFB2AEF499}"/>
    <dgm:cxn modelId="{1EB04F27-741A-4BB1-B8F1-867FE9005A65}" type="presParOf" srcId="{4E94C794-8F9D-470B-9517-7CB7B2C30829}" destId="{6E01F29D-3508-4560-927F-5E9FDECE494A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E98593F-1A81-47A1-A0D8-2F0C6A79C26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60BB2661-89DA-4EE8-8ACD-6C369198A994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x-none" sz="1800" b="1" dirty="0" smtClean="0">
              <a:latin typeface="Calibri" panose="020F0502020204030204" pitchFamily="34" charset="0"/>
            </a:rPr>
            <a:t>Izgradnja partnerskog odnosa sa korisnikom</a:t>
          </a:r>
          <a:endParaRPr lang="x-none" sz="1800" b="1" dirty="0">
            <a:latin typeface="Calibri" panose="020F0502020204030204" pitchFamily="34" charset="0"/>
          </a:endParaRPr>
        </a:p>
      </dgm:t>
    </dgm:pt>
    <dgm:pt modelId="{A1824654-5915-412C-AA44-BBFB885857F0}" type="parTrans" cxnId="{A32519A3-CCB0-47AE-99C1-1ACE6F1ED318}">
      <dgm:prSet/>
      <dgm:spPr/>
      <dgm:t>
        <a:bodyPr/>
        <a:lstStyle/>
        <a:p>
          <a:endParaRPr lang="x-none"/>
        </a:p>
      </dgm:t>
    </dgm:pt>
    <dgm:pt modelId="{54BDFDC7-F647-41D3-8F76-5881B73C008F}" type="sibTrans" cxnId="{A32519A3-CCB0-47AE-99C1-1ACE6F1ED318}">
      <dgm:prSet/>
      <dgm:spPr>
        <a:solidFill>
          <a:schemeClr val="tx1"/>
        </a:solidFill>
      </dgm:spPr>
      <dgm:t>
        <a:bodyPr/>
        <a:lstStyle/>
        <a:p>
          <a:endParaRPr lang="x-none"/>
        </a:p>
      </dgm:t>
    </dgm:pt>
    <dgm:pt modelId="{4498EA4D-AF88-4A7A-9E95-21FCFB87C05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x-none" sz="1800" b="1" dirty="0" smtClean="0">
              <a:latin typeface="Calibri" panose="020F0502020204030204" pitchFamily="34" charset="0"/>
            </a:rPr>
            <a:t>Izrada zaokruženog rešenja prema potrebama korisnika</a:t>
          </a:r>
          <a:endParaRPr lang="x-none" sz="1800" b="1" dirty="0">
            <a:latin typeface="Calibri" panose="020F0502020204030204" pitchFamily="34" charset="0"/>
          </a:endParaRPr>
        </a:p>
      </dgm:t>
    </dgm:pt>
    <dgm:pt modelId="{D98A0848-71E5-46ED-9B45-E0BD328DE26F}" type="parTrans" cxnId="{4DEA5F7A-5EEA-49F7-8CE1-D4BEAD6CA0CE}">
      <dgm:prSet/>
      <dgm:spPr/>
      <dgm:t>
        <a:bodyPr/>
        <a:lstStyle/>
        <a:p>
          <a:endParaRPr lang="x-none"/>
        </a:p>
      </dgm:t>
    </dgm:pt>
    <dgm:pt modelId="{0DC6DF79-BDB5-48CE-8213-D469BB571371}" type="sibTrans" cxnId="{4DEA5F7A-5EEA-49F7-8CE1-D4BEAD6CA0CE}">
      <dgm:prSet/>
      <dgm:spPr>
        <a:solidFill>
          <a:schemeClr val="tx1"/>
        </a:solidFill>
      </dgm:spPr>
      <dgm:t>
        <a:bodyPr/>
        <a:lstStyle/>
        <a:p>
          <a:endParaRPr lang="x-none"/>
        </a:p>
      </dgm:t>
    </dgm:pt>
    <dgm:pt modelId="{9EAC6A0D-58A7-4B15-8AF6-56455F10E31B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x-none" sz="1800" b="1" dirty="0" smtClean="0">
              <a:latin typeface="Calibri" panose="020F0502020204030204" pitchFamily="34" charset="0"/>
            </a:rPr>
            <a:t>Praćenje korisnika u svim fazama projekta</a:t>
          </a:r>
          <a:endParaRPr lang="x-none" sz="1800" b="1" dirty="0">
            <a:latin typeface="Calibri" panose="020F0502020204030204" pitchFamily="34" charset="0"/>
          </a:endParaRPr>
        </a:p>
      </dgm:t>
    </dgm:pt>
    <dgm:pt modelId="{B3BF665E-3E58-4BAD-A013-117D6538E4B3}" type="parTrans" cxnId="{1EF232DF-4536-42A9-9765-99DDF94CECCF}">
      <dgm:prSet/>
      <dgm:spPr/>
      <dgm:t>
        <a:bodyPr/>
        <a:lstStyle/>
        <a:p>
          <a:endParaRPr lang="x-none"/>
        </a:p>
      </dgm:t>
    </dgm:pt>
    <dgm:pt modelId="{ACA9C806-9338-4BF8-AA37-96CB8C0C6A75}" type="sibTrans" cxnId="{1EF232DF-4536-42A9-9765-99DDF94CECCF}">
      <dgm:prSet/>
      <dgm:spPr/>
      <dgm:t>
        <a:bodyPr/>
        <a:lstStyle/>
        <a:p>
          <a:endParaRPr lang="x-none"/>
        </a:p>
      </dgm:t>
    </dgm:pt>
    <dgm:pt modelId="{186C26F6-DB5E-4435-864D-BACE3DCC7725}" type="pres">
      <dgm:prSet presAssocID="{9E98593F-1A81-47A1-A0D8-2F0C6A79C2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33112133-B9A7-45A5-BE7E-04789910F7CF}" type="pres">
      <dgm:prSet presAssocID="{60BB2661-89DA-4EE8-8ACD-6C369198A9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E3DCDF21-39CA-4C17-8EDB-385E1FAAAB9C}" type="pres">
      <dgm:prSet presAssocID="{54BDFDC7-F647-41D3-8F76-5881B73C008F}" presName="sibTrans" presStyleLbl="sibTrans2D1" presStyleIdx="0" presStyleCnt="2"/>
      <dgm:spPr/>
      <dgm:t>
        <a:bodyPr/>
        <a:lstStyle/>
        <a:p>
          <a:endParaRPr lang="x-none"/>
        </a:p>
      </dgm:t>
    </dgm:pt>
    <dgm:pt modelId="{B0EB1D34-1328-4997-A687-822130C03D73}" type="pres">
      <dgm:prSet presAssocID="{54BDFDC7-F647-41D3-8F76-5881B73C008F}" presName="connectorText" presStyleLbl="sibTrans2D1" presStyleIdx="0" presStyleCnt="2"/>
      <dgm:spPr/>
      <dgm:t>
        <a:bodyPr/>
        <a:lstStyle/>
        <a:p>
          <a:endParaRPr lang="x-none"/>
        </a:p>
      </dgm:t>
    </dgm:pt>
    <dgm:pt modelId="{A2804708-493E-48A6-BF6F-987CAC9BDCA0}" type="pres">
      <dgm:prSet presAssocID="{4498EA4D-AF88-4A7A-9E95-21FCFB87C05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69FF7EE1-60C8-4C8F-A73B-EF10F4758CAE}" type="pres">
      <dgm:prSet presAssocID="{0DC6DF79-BDB5-48CE-8213-D469BB571371}" presName="sibTrans" presStyleLbl="sibTrans2D1" presStyleIdx="1" presStyleCnt="2"/>
      <dgm:spPr/>
      <dgm:t>
        <a:bodyPr/>
        <a:lstStyle/>
        <a:p>
          <a:endParaRPr lang="x-none"/>
        </a:p>
      </dgm:t>
    </dgm:pt>
    <dgm:pt modelId="{09CBB5DC-F727-4B05-A2C8-A6E5643EFB3B}" type="pres">
      <dgm:prSet presAssocID="{0DC6DF79-BDB5-48CE-8213-D469BB571371}" presName="connectorText" presStyleLbl="sibTrans2D1" presStyleIdx="1" presStyleCnt="2"/>
      <dgm:spPr/>
      <dgm:t>
        <a:bodyPr/>
        <a:lstStyle/>
        <a:p>
          <a:endParaRPr lang="x-none"/>
        </a:p>
      </dgm:t>
    </dgm:pt>
    <dgm:pt modelId="{36BB5336-319D-419F-9992-F2D7CA787CD5}" type="pres">
      <dgm:prSet presAssocID="{9EAC6A0D-58A7-4B15-8AF6-56455F10E3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4D340883-74DA-4F71-8FC0-E04CE9133DB4}" type="presOf" srcId="{0DC6DF79-BDB5-48CE-8213-D469BB571371}" destId="{69FF7EE1-60C8-4C8F-A73B-EF10F4758CAE}" srcOrd="0" destOrd="0" presId="urn:microsoft.com/office/officeart/2005/8/layout/process1"/>
    <dgm:cxn modelId="{296CF588-ADA3-47C4-9D5D-9B9210B882E5}" type="presOf" srcId="{0DC6DF79-BDB5-48CE-8213-D469BB571371}" destId="{09CBB5DC-F727-4B05-A2C8-A6E5643EFB3B}" srcOrd="1" destOrd="0" presId="urn:microsoft.com/office/officeart/2005/8/layout/process1"/>
    <dgm:cxn modelId="{F500D7A2-2D22-4D7E-B510-2E83EB05E21A}" type="presOf" srcId="{54BDFDC7-F647-41D3-8F76-5881B73C008F}" destId="{E3DCDF21-39CA-4C17-8EDB-385E1FAAAB9C}" srcOrd="0" destOrd="0" presId="urn:microsoft.com/office/officeart/2005/8/layout/process1"/>
    <dgm:cxn modelId="{21E6AA58-3BBB-4B5E-AFD5-D8E1310387C2}" type="presOf" srcId="{54BDFDC7-F647-41D3-8F76-5881B73C008F}" destId="{B0EB1D34-1328-4997-A687-822130C03D73}" srcOrd="1" destOrd="0" presId="urn:microsoft.com/office/officeart/2005/8/layout/process1"/>
    <dgm:cxn modelId="{A545D51D-2907-4D7E-8D2E-BCB29925F5A8}" type="presOf" srcId="{9EAC6A0D-58A7-4B15-8AF6-56455F10E31B}" destId="{36BB5336-319D-419F-9992-F2D7CA787CD5}" srcOrd="0" destOrd="0" presId="urn:microsoft.com/office/officeart/2005/8/layout/process1"/>
    <dgm:cxn modelId="{A32519A3-CCB0-47AE-99C1-1ACE6F1ED318}" srcId="{9E98593F-1A81-47A1-A0D8-2F0C6A79C261}" destId="{60BB2661-89DA-4EE8-8ACD-6C369198A994}" srcOrd="0" destOrd="0" parTransId="{A1824654-5915-412C-AA44-BBFB885857F0}" sibTransId="{54BDFDC7-F647-41D3-8F76-5881B73C008F}"/>
    <dgm:cxn modelId="{1EF232DF-4536-42A9-9765-99DDF94CECCF}" srcId="{9E98593F-1A81-47A1-A0D8-2F0C6A79C261}" destId="{9EAC6A0D-58A7-4B15-8AF6-56455F10E31B}" srcOrd="2" destOrd="0" parTransId="{B3BF665E-3E58-4BAD-A013-117D6538E4B3}" sibTransId="{ACA9C806-9338-4BF8-AA37-96CB8C0C6A75}"/>
    <dgm:cxn modelId="{CE06979A-4583-4108-8DFD-E2E79879DC70}" type="presOf" srcId="{4498EA4D-AF88-4A7A-9E95-21FCFB87C05C}" destId="{A2804708-493E-48A6-BF6F-987CAC9BDCA0}" srcOrd="0" destOrd="0" presId="urn:microsoft.com/office/officeart/2005/8/layout/process1"/>
    <dgm:cxn modelId="{4DEA5F7A-5EEA-49F7-8CE1-D4BEAD6CA0CE}" srcId="{9E98593F-1A81-47A1-A0D8-2F0C6A79C261}" destId="{4498EA4D-AF88-4A7A-9E95-21FCFB87C05C}" srcOrd="1" destOrd="0" parTransId="{D98A0848-71E5-46ED-9B45-E0BD328DE26F}" sibTransId="{0DC6DF79-BDB5-48CE-8213-D469BB571371}"/>
    <dgm:cxn modelId="{769BFA01-563E-4A7E-BC97-368643DF49BA}" type="presOf" srcId="{60BB2661-89DA-4EE8-8ACD-6C369198A994}" destId="{33112133-B9A7-45A5-BE7E-04789910F7CF}" srcOrd="0" destOrd="0" presId="urn:microsoft.com/office/officeart/2005/8/layout/process1"/>
    <dgm:cxn modelId="{828F9FB5-EA4E-47FD-8DF9-3EB2E61BCC91}" type="presOf" srcId="{9E98593F-1A81-47A1-A0D8-2F0C6A79C261}" destId="{186C26F6-DB5E-4435-864D-BACE3DCC7725}" srcOrd="0" destOrd="0" presId="urn:microsoft.com/office/officeart/2005/8/layout/process1"/>
    <dgm:cxn modelId="{FCCC31FB-AEF4-4128-9131-4F32CD763F93}" type="presParOf" srcId="{186C26F6-DB5E-4435-864D-BACE3DCC7725}" destId="{33112133-B9A7-45A5-BE7E-04789910F7CF}" srcOrd="0" destOrd="0" presId="urn:microsoft.com/office/officeart/2005/8/layout/process1"/>
    <dgm:cxn modelId="{E338E220-B1D5-4F62-89A6-87448835F5CA}" type="presParOf" srcId="{186C26F6-DB5E-4435-864D-BACE3DCC7725}" destId="{E3DCDF21-39CA-4C17-8EDB-385E1FAAAB9C}" srcOrd="1" destOrd="0" presId="urn:microsoft.com/office/officeart/2005/8/layout/process1"/>
    <dgm:cxn modelId="{E842CD2D-8BA9-4AF3-9C4D-3DB4BAD1E0AF}" type="presParOf" srcId="{E3DCDF21-39CA-4C17-8EDB-385E1FAAAB9C}" destId="{B0EB1D34-1328-4997-A687-822130C03D73}" srcOrd="0" destOrd="0" presId="urn:microsoft.com/office/officeart/2005/8/layout/process1"/>
    <dgm:cxn modelId="{893A5FF4-0B34-4CF7-A612-A289D38E5B71}" type="presParOf" srcId="{186C26F6-DB5E-4435-864D-BACE3DCC7725}" destId="{A2804708-493E-48A6-BF6F-987CAC9BDCA0}" srcOrd="2" destOrd="0" presId="urn:microsoft.com/office/officeart/2005/8/layout/process1"/>
    <dgm:cxn modelId="{28A633AD-8059-4561-91A9-969D4FC3ACE0}" type="presParOf" srcId="{186C26F6-DB5E-4435-864D-BACE3DCC7725}" destId="{69FF7EE1-60C8-4C8F-A73B-EF10F4758CAE}" srcOrd="3" destOrd="0" presId="urn:microsoft.com/office/officeart/2005/8/layout/process1"/>
    <dgm:cxn modelId="{0E53503B-AE4A-4AC6-B4F9-9F7D1414E73A}" type="presParOf" srcId="{69FF7EE1-60C8-4C8F-A73B-EF10F4758CAE}" destId="{09CBB5DC-F727-4B05-A2C8-A6E5643EFB3B}" srcOrd="0" destOrd="0" presId="urn:microsoft.com/office/officeart/2005/8/layout/process1"/>
    <dgm:cxn modelId="{67217DFD-6DDD-4E73-842C-689A79CB1834}" type="presParOf" srcId="{186C26F6-DB5E-4435-864D-BACE3DCC7725}" destId="{36BB5336-319D-419F-9992-F2D7CA787CD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A83F6B-043A-42BC-8472-86A8F1AB8088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32342CB8-074F-41BC-AE39-C50E11CCD941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I</a:t>
          </a:r>
          <a:r>
            <a:rPr lang="x-none" sz="1400" dirty="0" err="1" smtClean="0">
              <a:latin typeface="Calibri" panose="020F0502020204030204" pitchFamily="34" charset="0"/>
            </a:rPr>
            <a:t>zrada</a:t>
          </a:r>
          <a:r>
            <a:rPr lang="x-none" sz="1400" dirty="0" smtClean="0">
              <a:latin typeface="Calibri" panose="020F0502020204030204" pitchFamily="34" charset="0"/>
            </a:rPr>
            <a:t> modela podataka</a:t>
          </a:r>
          <a:endParaRPr lang="x-none" sz="1400" dirty="0">
            <a:latin typeface="Calibri" panose="020F0502020204030204" pitchFamily="34" charset="0"/>
          </a:endParaRPr>
        </a:p>
      </dgm:t>
    </dgm:pt>
    <dgm:pt modelId="{969FA6FC-495B-4A3D-84A0-BA88E1919903}" type="parTrans" cxnId="{C1591604-9E13-4825-929E-B8CD79193328}">
      <dgm:prSet/>
      <dgm:spPr/>
      <dgm:t>
        <a:bodyPr/>
        <a:lstStyle/>
        <a:p>
          <a:endParaRPr lang="x-none"/>
        </a:p>
      </dgm:t>
    </dgm:pt>
    <dgm:pt modelId="{0886754F-2BC7-4BB4-BB1E-24210DAF7E15}" type="sibTrans" cxnId="{C1591604-9E13-4825-929E-B8CD79193328}">
      <dgm:prSet/>
      <dgm:spPr/>
      <dgm:t>
        <a:bodyPr/>
        <a:lstStyle/>
        <a:p>
          <a:endParaRPr lang="x-none"/>
        </a:p>
      </dgm:t>
    </dgm:pt>
    <dgm:pt modelId="{6AF51B20-3343-4396-AF8E-66E0CBAFB2BC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R</a:t>
          </a:r>
          <a:r>
            <a:rPr lang="en-US" sz="1400" dirty="0" err="1" smtClean="0">
              <a:latin typeface="Calibri" panose="020F0502020204030204" pitchFamily="34" charset="0"/>
            </a:rPr>
            <a:t>azvoj</a:t>
          </a:r>
          <a:r>
            <a:rPr lang="en-US" sz="1400" dirty="0" smtClean="0">
              <a:latin typeface="Calibri" panose="020F0502020204030204" pitchFamily="34" charset="0"/>
            </a:rPr>
            <a:t> </a:t>
          </a:r>
          <a:r>
            <a:rPr lang="sr-Latn-CS" sz="1400" dirty="0" smtClean="0">
              <a:latin typeface="Calibri" panose="020F0502020204030204" pitchFamily="34" charset="0"/>
            </a:rPr>
            <a:t>aplikacije po meri klijenta</a:t>
          </a:r>
          <a:endParaRPr lang="x-none" sz="1400" dirty="0">
            <a:latin typeface="Calibri" panose="020F0502020204030204" pitchFamily="34" charset="0"/>
          </a:endParaRPr>
        </a:p>
      </dgm:t>
    </dgm:pt>
    <dgm:pt modelId="{45A0B1DE-C8AF-436C-92FA-A14F5DF8C29B}" type="parTrans" cxnId="{BD867347-70C4-4BE1-9511-DDE74BBCAE43}">
      <dgm:prSet/>
      <dgm:spPr/>
      <dgm:t>
        <a:bodyPr/>
        <a:lstStyle/>
        <a:p>
          <a:endParaRPr lang="x-none"/>
        </a:p>
      </dgm:t>
    </dgm:pt>
    <dgm:pt modelId="{53AC8446-58CF-4461-A0D7-A7209B59ACBD}" type="sibTrans" cxnId="{BD867347-70C4-4BE1-9511-DDE74BBCAE43}">
      <dgm:prSet/>
      <dgm:spPr/>
      <dgm:t>
        <a:bodyPr/>
        <a:lstStyle/>
        <a:p>
          <a:endParaRPr lang="x-none"/>
        </a:p>
      </dgm:t>
    </dgm:pt>
    <dgm:pt modelId="{58FF60C8-6CFF-47E4-B62B-84C19B3DFFF2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P</a:t>
          </a:r>
          <a:r>
            <a:rPr lang="x-none" sz="1400" dirty="0" err="1" smtClean="0">
              <a:latin typeface="Calibri" panose="020F0502020204030204" pitchFamily="34" charset="0"/>
            </a:rPr>
            <a:t>rikupljanje</a:t>
          </a:r>
          <a:r>
            <a:rPr lang="x-none" sz="1400" dirty="0" smtClean="0">
              <a:latin typeface="Calibri" panose="020F0502020204030204" pitchFamily="34" charset="0"/>
            </a:rPr>
            <a:t> podataka</a:t>
          </a:r>
          <a:endParaRPr lang="x-none" sz="1400" dirty="0">
            <a:latin typeface="Calibri" panose="020F0502020204030204" pitchFamily="34" charset="0"/>
          </a:endParaRPr>
        </a:p>
      </dgm:t>
    </dgm:pt>
    <dgm:pt modelId="{D24D4F9E-5551-438E-AF98-83E81C9E8C5A}" type="parTrans" cxnId="{5CAC69A6-2B98-40E4-9BA9-CE2AA4163718}">
      <dgm:prSet/>
      <dgm:spPr/>
      <dgm:t>
        <a:bodyPr/>
        <a:lstStyle/>
        <a:p>
          <a:endParaRPr lang="x-none"/>
        </a:p>
      </dgm:t>
    </dgm:pt>
    <dgm:pt modelId="{53EC037A-C61D-4ED2-9343-A36CA7825176}" type="sibTrans" cxnId="{5CAC69A6-2B98-40E4-9BA9-CE2AA4163718}">
      <dgm:prSet/>
      <dgm:spPr/>
      <dgm:t>
        <a:bodyPr/>
        <a:lstStyle/>
        <a:p>
          <a:endParaRPr lang="x-none"/>
        </a:p>
      </dgm:t>
    </dgm:pt>
    <dgm:pt modelId="{18F0E620-744D-4EC7-9914-B1DC99F1072D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P</a:t>
          </a:r>
          <a:r>
            <a:rPr lang="x-none" sz="1400" dirty="0" err="1" smtClean="0">
              <a:latin typeface="Calibri" panose="020F0502020204030204" pitchFamily="34" charset="0"/>
            </a:rPr>
            <a:t>ovezivanje</a:t>
          </a:r>
          <a:r>
            <a:rPr lang="x-none" sz="1400" dirty="0" smtClean="0">
              <a:latin typeface="Calibri" panose="020F0502020204030204" pitchFamily="34" charset="0"/>
            </a:rPr>
            <a:t> sa poslovnim informacionim sistemom</a:t>
          </a:r>
          <a:endParaRPr lang="x-none" sz="1400" dirty="0">
            <a:latin typeface="Calibri" panose="020F0502020204030204" pitchFamily="34" charset="0"/>
          </a:endParaRPr>
        </a:p>
      </dgm:t>
    </dgm:pt>
    <dgm:pt modelId="{BA646E1F-905D-49C5-B732-7FD274903398}" type="parTrans" cxnId="{58C3BEF0-9C6C-4005-9BEA-3AC9A75B66CD}">
      <dgm:prSet/>
      <dgm:spPr/>
      <dgm:t>
        <a:bodyPr/>
        <a:lstStyle/>
        <a:p>
          <a:endParaRPr lang="x-none"/>
        </a:p>
      </dgm:t>
    </dgm:pt>
    <dgm:pt modelId="{06B24E0B-B737-47F2-AFFD-D33A42E43306}" type="sibTrans" cxnId="{58C3BEF0-9C6C-4005-9BEA-3AC9A75B66CD}">
      <dgm:prSet/>
      <dgm:spPr/>
      <dgm:t>
        <a:bodyPr/>
        <a:lstStyle/>
        <a:p>
          <a:endParaRPr lang="x-none"/>
        </a:p>
      </dgm:t>
    </dgm:pt>
    <dgm:pt modelId="{C68081FF-7754-43AD-BD80-379B7620050F}" type="pres">
      <dgm:prSet presAssocID="{8BA83F6B-043A-42BC-8472-86A8F1AB80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F1834D0-6FB1-457D-A87D-6A54C544D427}" type="pres">
      <dgm:prSet presAssocID="{32342CB8-074F-41BC-AE39-C50E11CCD941}" presName="parentText" presStyleLbl="node1" presStyleIdx="0" presStyleCnt="4" custLinFactNeighborX="-2802" custLinFactNeighborY="-5309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B1E48F0-690B-40B7-9DA7-53F8C12E291A}" type="pres">
      <dgm:prSet presAssocID="{0886754F-2BC7-4BB4-BB1E-24210DAF7E15}" presName="spacer" presStyleCnt="0"/>
      <dgm:spPr/>
      <dgm:t>
        <a:bodyPr/>
        <a:lstStyle/>
        <a:p>
          <a:endParaRPr lang="x-none"/>
        </a:p>
      </dgm:t>
    </dgm:pt>
    <dgm:pt modelId="{D56225FD-C1AD-4074-9BB7-332FB22568CE}" type="pres">
      <dgm:prSet presAssocID="{58FF60C8-6CFF-47E4-B62B-84C19B3DFFF2}" presName="parentText" presStyleLbl="node1" presStyleIdx="1" presStyleCnt="4" custLinFactNeighborY="-2394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E6ACFB30-1975-43A8-8ED1-53E0B2B362A2}" type="pres">
      <dgm:prSet presAssocID="{53EC037A-C61D-4ED2-9343-A36CA7825176}" presName="spacer" presStyleCnt="0"/>
      <dgm:spPr/>
      <dgm:t>
        <a:bodyPr/>
        <a:lstStyle/>
        <a:p>
          <a:endParaRPr lang="x-none"/>
        </a:p>
      </dgm:t>
    </dgm:pt>
    <dgm:pt modelId="{D1C81AF9-6C43-4750-B8F6-68D3E4E75FE6}" type="pres">
      <dgm:prSet presAssocID="{6AF51B20-3343-4396-AF8E-66E0CBAFB2B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598199F-B241-4919-A154-6A11CFE084D0}" type="pres">
      <dgm:prSet presAssocID="{53AC8446-58CF-4461-A0D7-A7209B59ACBD}" presName="spacer" presStyleCnt="0"/>
      <dgm:spPr/>
      <dgm:t>
        <a:bodyPr/>
        <a:lstStyle/>
        <a:p>
          <a:endParaRPr lang="x-none"/>
        </a:p>
      </dgm:t>
    </dgm:pt>
    <dgm:pt modelId="{F3945590-BB37-4B2C-BB9D-79A399675FB6}" type="pres">
      <dgm:prSet presAssocID="{18F0E620-744D-4EC7-9914-B1DC99F1072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1591604-9E13-4825-929E-B8CD79193328}" srcId="{8BA83F6B-043A-42BC-8472-86A8F1AB8088}" destId="{32342CB8-074F-41BC-AE39-C50E11CCD941}" srcOrd="0" destOrd="0" parTransId="{969FA6FC-495B-4A3D-84A0-BA88E1919903}" sibTransId="{0886754F-2BC7-4BB4-BB1E-24210DAF7E15}"/>
    <dgm:cxn modelId="{610C310B-383D-4DB8-A2F2-A444829443D2}" type="presOf" srcId="{8BA83F6B-043A-42BC-8472-86A8F1AB8088}" destId="{C68081FF-7754-43AD-BD80-379B7620050F}" srcOrd="0" destOrd="0" presId="urn:microsoft.com/office/officeart/2005/8/layout/vList2"/>
    <dgm:cxn modelId="{58C3BEF0-9C6C-4005-9BEA-3AC9A75B66CD}" srcId="{8BA83F6B-043A-42BC-8472-86A8F1AB8088}" destId="{18F0E620-744D-4EC7-9914-B1DC99F1072D}" srcOrd="3" destOrd="0" parTransId="{BA646E1F-905D-49C5-B732-7FD274903398}" sibTransId="{06B24E0B-B737-47F2-AFFD-D33A42E43306}"/>
    <dgm:cxn modelId="{5CAC69A6-2B98-40E4-9BA9-CE2AA4163718}" srcId="{8BA83F6B-043A-42BC-8472-86A8F1AB8088}" destId="{58FF60C8-6CFF-47E4-B62B-84C19B3DFFF2}" srcOrd="1" destOrd="0" parTransId="{D24D4F9E-5551-438E-AF98-83E81C9E8C5A}" sibTransId="{53EC037A-C61D-4ED2-9343-A36CA7825176}"/>
    <dgm:cxn modelId="{4B15C801-2358-4B4B-882A-A697BD6634C8}" type="presOf" srcId="{32342CB8-074F-41BC-AE39-C50E11CCD941}" destId="{AF1834D0-6FB1-457D-A87D-6A54C544D427}" srcOrd="0" destOrd="0" presId="urn:microsoft.com/office/officeart/2005/8/layout/vList2"/>
    <dgm:cxn modelId="{BD867347-70C4-4BE1-9511-DDE74BBCAE43}" srcId="{8BA83F6B-043A-42BC-8472-86A8F1AB8088}" destId="{6AF51B20-3343-4396-AF8E-66E0CBAFB2BC}" srcOrd="2" destOrd="0" parTransId="{45A0B1DE-C8AF-436C-92FA-A14F5DF8C29B}" sibTransId="{53AC8446-58CF-4461-A0D7-A7209B59ACBD}"/>
    <dgm:cxn modelId="{683531C0-DDA7-47AD-9FB7-7CAA2B573604}" type="presOf" srcId="{6AF51B20-3343-4396-AF8E-66E0CBAFB2BC}" destId="{D1C81AF9-6C43-4750-B8F6-68D3E4E75FE6}" srcOrd="0" destOrd="0" presId="urn:microsoft.com/office/officeart/2005/8/layout/vList2"/>
    <dgm:cxn modelId="{7BF91413-AA81-473E-863A-4A280A7F7984}" type="presOf" srcId="{58FF60C8-6CFF-47E4-B62B-84C19B3DFFF2}" destId="{D56225FD-C1AD-4074-9BB7-332FB22568CE}" srcOrd="0" destOrd="0" presId="urn:microsoft.com/office/officeart/2005/8/layout/vList2"/>
    <dgm:cxn modelId="{07CD239C-A882-4CF3-8572-FA3B79FE2103}" type="presOf" srcId="{18F0E620-744D-4EC7-9914-B1DC99F1072D}" destId="{F3945590-BB37-4B2C-BB9D-79A399675FB6}" srcOrd="0" destOrd="0" presId="urn:microsoft.com/office/officeart/2005/8/layout/vList2"/>
    <dgm:cxn modelId="{C0048F31-B1FB-4AE7-BC4F-1B5811D404C1}" type="presParOf" srcId="{C68081FF-7754-43AD-BD80-379B7620050F}" destId="{AF1834D0-6FB1-457D-A87D-6A54C544D427}" srcOrd="0" destOrd="0" presId="urn:microsoft.com/office/officeart/2005/8/layout/vList2"/>
    <dgm:cxn modelId="{62BDC70F-7668-497E-9E6C-F8B984CF4A4F}" type="presParOf" srcId="{C68081FF-7754-43AD-BD80-379B7620050F}" destId="{1B1E48F0-690B-40B7-9DA7-53F8C12E291A}" srcOrd="1" destOrd="0" presId="urn:microsoft.com/office/officeart/2005/8/layout/vList2"/>
    <dgm:cxn modelId="{170BD7AA-7837-4C59-AB90-BC4C71DC96A7}" type="presParOf" srcId="{C68081FF-7754-43AD-BD80-379B7620050F}" destId="{D56225FD-C1AD-4074-9BB7-332FB22568CE}" srcOrd="2" destOrd="0" presId="urn:microsoft.com/office/officeart/2005/8/layout/vList2"/>
    <dgm:cxn modelId="{5E37C551-B261-4431-8E40-927EF5E7CA77}" type="presParOf" srcId="{C68081FF-7754-43AD-BD80-379B7620050F}" destId="{E6ACFB30-1975-43A8-8ED1-53E0B2B362A2}" srcOrd="3" destOrd="0" presId="urn:microsoft.com/office/officeart/2005/8/layout/vList2"/>
    <dgm:cxn modelId="{14BE0153-FCDB-4ED8-A9B1-0C3FCE9FDE98}" type="presParOf" srcId="{C68081FF-7754-43AD-BD80-379B7620050F}" destId="{D1C81AF9-6C43-4750-B8F6-68D3E4E75FE6}" srcOrd="4" destOrd="0" presId="urn:microsoft.com/office/officeart/2005/8/layout/vList2"/>
    <dgm:cxn modelId="{94DDD45C-89E3-46B2-9540-5651ADC11F98}" type="presParOf" srcId="{C68081FF-7754-43AD-BD80-379B7620050F}" destId="{0598199F-B241-4919-A154-6A11CFE084D0}" srcOrd="5" destOrd="0" presId="urn:microsoft.com/office/officeart/2005/8/layout/vList2"/>
    <dgm:cxn modelId="{B98E97E3-36B9-49E8-A0CF-A5D186030640}" type="presParOf" srcId="{C68081FF-7754-43AD-BD80-379B7620050F}" destId="{F3945590-BB37-4B2C-BB9D-79A399675F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0C876CE-778C-4541-83A1-A7F7DAFEEE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29ED7011-2802-4E53-A87A-CC06ACEB2726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S</a:t>
          </a:r>
          <a:r>
            <a:rPr lang="x-none" sz="1400" dirty="0" err="1" smtClean="0">
              <a:latin typeface="Calibri" panose="020F0502020204030204" pitchFamily="34" charset="0"/>
            </a:rPr>
            <a:t>agledavanje</a:t>
          </a:r>
          <a:r>
            <a:rPr lang="x-none" sz="1400" dirty="0" smtClean="0">
              <a:latin typeface="Calibri" panose="020F0502020204030204" pitchFamily="34" charset="0"/>
            </a:rPr>
            <a:t> potreba i želja korisnika</a:t>
          </a:r>
          <a:endParaRPr lang="x-none" sz="1400" dirty="0">
            <a:latin typeface="Calibri" panose="020F0502020204030204" pitchFamily="34" charset="0"/>
          </a:endParaRPr>
        </a:p>
      </dgm:t>
    </dgm:pt>
    <dgm:pt modelId="{AEDD14D0-BF56-4212-A993-DD008CD3AAC3}" type="parTrans" cxnId="{76941E9F-3AEC-4665-9FCD-61778253FE2C}">
      <dgm:prSet/>
      <dgm:spPr/>
      <dgm:t>
        <a:bodyPr/>
        <a:lstStyle/>
        <a:p>
          <a:endParaRPr lang="x-none"/>
        </a:p>
      </dgm:t>
    </dgm:pt>
    <dgm:pt modelId="{B9BA0720-7F9D-4584-9635-887991207FE7}" type="sibTrans" cxnId="{76941E9F-3AEC-4665-9FCD-61778253FE2C}">
      <dgm:prSet/>
      <dgm:spPr/>
      <dgm:t>
        <a:bodyPr/>
        <a:lstStyle/>
        <a:p>
          <a:endParaRPr lang="x-none"/>
        </a:p>
      </dgm:t>
    </dgm:pt>
    <dgm:pt modelId="{7F323533-355C-4BF5-AB7D-C6D701673899}">
      <dgm:prSet custT="1"/>
      <dgm:spPr/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Upoznavanje sa poslovnim procesima</a:t>
          </a:r>
          <a:endParaRPr lang="x-none" sz="1400" dirty="0">
            <a:latin typeface="Calibri" panose="020F0502020204030204" pitchFamily="34" charset="0"/>
          </a:endParaRPr>
        </a:p>
      </dgm:t>
    </dgm:pt>
    <dgm:pt modelId="{25DB4249-91CF-45BD-AE45-A2C8E2E44A52}" type="parTrans" cxnId="{BE035783-85A3-42F4-8F8C-7D320C8BC5BD}">
      <dgm:prSet/>
      <dgm:spPr/>
      <dgm:t>
        <a:bodyPr/>
        <a:lstStyle/>
        <a:p>
          <a:endParaRPr lang="x-none"/>
        </a:p>
      </dgm:t>
    </dgm:pt>
    <dgm:pt modelId="{80879337-28E1-4BC0-A837-9B404427151F}" type="sibTrans" cxnId="{BE035783-85A3-42F4-8F8C-7D320C8BC5BD}">
      <dgm:prSet/>
      <dgm:spPr/>
      <dgm:t>
        <a:bodyPr/>
        <a:lstStyle/>
        <a:p>
          <a:endParaRPr lang="x-none"/>
        </a:p>
      </dgm:t>
    </dgm:pt>
    <dgm:pt modelId="{CBCBB935-5C0A-4440-BD36-5A9136D17559}" type="pres">
      <dgm:prSet presAssocID="{90C876CE-778C-4541-83A1-A7F7DAFEEE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4B191183-1697-47F3-8485-028EE4F5B927}" type="pres">
      <dgm:prSet presAssocID="{29ED7011-2802-4E53-A87A-CC06ACEB272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99E7184-2BFE-4215-AF41-7FFEB583F427}" type="pres">
      <dgm:prSet presAssocID="{B9BA0720-7F9D-4584-9635-887991207FE7}" presName="spacer" presStyleCnt="0"/>
      <dgm:spPr/>
      <dgm:t>
        <a:bodyPr/>
        <a:lstStyle/>
        <a:p>
          <a:endParaRPr lang="x-none"/>
        </a:p>
      </dgm:t>
    </dgm:pt>
    <dgm:pt modelId="{92A25C20-5D2E-4C85-A2EC-BDF645CE30F9}" type="pres">
      <dgm:prSet presAssocID="{7F323533-355C-4BF5-AB7D-C6D70167389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76941E9F-3AEC-4665-9FCD-61778253FE2C}" srcId="{90C876CE-778C-4541-83A1-A7F7DAFEEE8C}" destId="{29ED7011-2802-4E53-A87A-CC06ACEB2726}" srcOrd="0" destOrd="0" parTransId="{AEDD14D0-BF56-4212-A993-DD008CD3AAC3}" sibTransId="{B9BA0720-7F9D-4584-9635-887991207FE7}"/>
    <dgm:cxn modelId="{C6382B19-BA57-4FC4-9051-C30E894CB41D}" type="presOf" srcId="{29ED7011-2802-4E53-A87A-CC06ACEB2726}" destId="{4B191183-1697-47F3-8485-028EE4F5B927}" srcOrd="0" destOrd="0" presId="urn:microsoft.com/office/officeart/2005/8/layout/vList2"/>
    <dgm:cxn modelId="{BE035783-85A3-42F4-8F8C-7D320C8BC5BD}" srcId="{90C876CE-778C-4541-83A1-A7F7DAFEEE8C}" destId="{7F323533-355C-4BF5-AB7D-C6D701673899}" srcOrd="1" destOrd="0" parTransId="{25DB4249-91CF-45BD-AE45-A2C8E2E44A52}" sibTransId="{80879337-28E1-4BC0-A837-9B404427151F}"/>
    <dgm:cxn modelId="{128000B1-535C-43D6-B843-CCB9C854A2BD}" type="presOf" srcId="{90C876CE-778C-4541-83A1-A7F7DAFEEE8C}" destId="{CBCBB935-5C0A-4440-BD36-5A9136D17559}" srcOrd="0" destOrd="0" presId="urn:microsoft.com/office/officeart/2005/8/layout/vList2"/>
    <dgm:cxn modelId="{8C0E2589-B2B3-4DF8-AEA4-9BB9E8D630B1}" type="presOf" srcId="{7F323533-355C-4BF5-AB7D-C6D701673899}" destId="{92A25C20-5D2E-4C85-A2EC-BDF645CE30F9}" srcOrd="0" destOrd="0" presId="urn:microsoft.com/office/officeart/2005/8/layout/vList2"/>
    <dgm:cxn modelId="{42A99904-767F-4552-8E10-EF8463A89122}" type="presParOf" srcId="{CBCBB935-5C0A-4440-BD36-5A9136D17559}" destId="{4B191183-1697-47F3-8485-028EE4F5B927}" srcOrd="0" destOrd="0" presId="urn:microsoft.com/office/officeart/2005/8/layout/vList2"/>
    <dgm:cxn modelId="{448A32B3-319F-4B41-9CDD-B5755CAD0276}" type="presParOf" srcId="{CBCBB935-5C0A-4440-BD36-5A9136D17559}" destId="{F99E7184-2BFE-4215-AF41-7FFEB583F427}" srcOrd="1" destOrd="0" presId="urn:microsoft.com/office/officeart/2005/8/layout/vList2"/>
    <dgm:cxn modelId="{32CE58D4-9ED3-4085-89CF-9CF4A3408E97}" type="presParOf" srcId="{CBCBB935-5C0A-4440-BD36-5A9136D17559}" destId="{92A25C20-5D2E-4C85-A2EC-BDF645CE30F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E7BD163-D5AA-4BB0-AEA3-7F2F5845035B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x-none"/>
        </a:p>
      </dgm:t>
    </dgm:pt>
    <dgm:pt modelId="{D706FEAF-B92E-4D7D-8D8C-6678BB05EE47}">
      <dgm:prSet custT="1"/>
      <dgm:spPr>
        <a:solidFill>
          <a:srgbClr val="9966FF"/>
        </a:solidFill>
      </dgm:spPr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Obuka korisnika</a:t>
          </a:r>
          <a:endParaRPr lang="x-none" sz="1400" dirty="0">
            <a:latin typeface="Calibri" panose="020F0502020204030204" pitchFamily="34" charset="0"/>
          </a:endParaRPr>
        </a:p>
      </dgm:t>
    </dgm:pt>
    <dgm:pt modelId="{1F3D3606-3CA2-4007-A092-4217C48C6E1E}" type="parTrans" cxnId="{ED2350A6-F3D5-4BA9-B39E-6FF89CD1C557}">
      <dgm:prSet/>
      <dgm:spPr/>
      <dgm:t>
        <a:bodyPr/>
        <a:lstStyle/>
        <a:p>
          <a:endParaRPr lang="x-none"/>
        </a:p>
      </dgm:t>
    </dgm:pt>
    <dgm:pt modelId="{070E9CB5-A4FB-4649-985C-D46C477A96CB}" type="sibTrans" cxnId="{ED2350A6-F3D5-4BA9-B39E-6FF89CD1C557}">
      <dgm:prSet/>
      <dgm:spPr/>
      <dgm:t>
        <a:bodyPr/>
        <a:lstStyle/>
        <a:p>
          <a:endParaRPr lang="x-none"/>
        </a:p>
      </dgm:t>
    </dgm:pt>
    <dgm:pt modelId="{CC63B7D5-E9AE-4E27-BD6A-9EA91999E1CB}">
      <dgm:prSet custT="1"/>
      <dgm:spPr>
        <a:solidFill>
          <a:srgbClr val="9966FF"/>
        </a:solidFill>
      </dgm:spPr>
      <dgm:t>
        <a:bodyPr/>
        <a:lstStyle/>
        <a:p>
          <a:pPr algn="ctr" rtl="0"/>
          <a:r>
            <a:rPr lang="x-none" sz="1400" dirty="0" smtClean="0">
              <a:latin typeface="Calibri" panose="020F0502020204030204" pitchFamily="34" charset="0"/>
            </a:rPr>
            <a:t>O</a:t>
          </a:r>
          <a:r>
            <a:rPr lang="en-US" sz="1400" dirty="0" err="1" smtClean="0">
              <a:latin typeface="Calibri" panose="020F0502020204030204" pitchFamily="34" charset="0"/>
            </a:rPr>
            <a:t>državanje</a:t>
          </a:r>
          <a:r>
            <a:rPr lang="x-none" sz="1400" dirty="0" smtClean="0">
              <a:latin typeface="Calibri" panose="020F0502020204030204" pitchFamily="34" charset="0"/>
            </a:rPr>
            <a:t>/</a:t>
          </a:r>
          <a:r>
            <a:rPr lang="en-US" sz="1400" dirty="0" err="1" smtClean="0">
              <a:latin typeface="Calibri" panose="020F0502020204030204" pitchFamily="34" charset="0"/>
            </a:rPr>
            <a:t>nadogradnj</a:t>
          </a:r>
          <a:r>
            <a:rPr lang="x-none" sz="1400" dirty="0" smtClean="0">
              <a:latin typeface="Calibri" panose="020F0502020204030204" pitchFamily="34" charset="0"/>
            </a:rPr>
            <a:t>a</a:t>
          </a:r>
          <a:r>
            <a:rPr lang="en-US" sz="1400" dirty="0" smtClean="0">
              <a:latin typeface="Calibri" panose="020F0502020204030204" pitchFamily="34" charset="0"/>
            </a:rPr>
            <a:t> </a:t>
          </a:r>
          <a:r>
            <a:rPr lang="en-US" sz="1400" dirty="0" err="1" smtClean="0">
              <a:latin typeface="Calibri" panose="020F0502020204030204" pitchFamily="34" charset="0"/>
            </a:rPr>
            <a:t>sistema</a:t>
          </a:r>
          <a:endParaRPr lang="x-none" sz="1400" dirty="0">
            <a:latin typeface="Calibri" panose="020F0502020204030204" pitchFamily="34" charset="0"/>
          </a:endParaRPr>
        </a:p>
      </dgm:t>
    </dgm:pt>
    <dgm:pt modelId="{C3CBB03B-A84B-4DB8-8FF3-9BC335BEF04C}" type="parTrans" cxnId="{D32B696A-0C58-4AC7-A7B5-CA183A3245DD}">
      <dgm:prSet/>
      <dgm:spPr/>
      <dgm:t>
        <a:bodyPr/>
        <a:lstStyle/>
        <a:p>
          <a:endParaRPr lang="x-none"/>
        </a:p>
      </dgm:t>
    </dgm:pt>
    <dgm:pt modelId="{89CDB40C-5BE5-4F6E-8E7F-286786EDC996}" type="sibTrans" cxnId="{D32B696A-0C58-4AC7-A7B5-CA183A3245DD}">
      <dgm:prSet/>
      <dgm:spPr/>
      <dgm:t>
        <a:bodyPr/>
        <a:lstStyle/>
        <a:p>
          <a:endParaRPr lang="x-none"/>
        </a:p>
      </dgm:t>
    </dgm:pt>
    <dgm:pt modelId="{284EF18F-0B24-4C64-982F-23D7AF38077F}" type="pres">
      <dgm:prSet presAssocID="{EE7BD163-D5AA-4BB0-AEA3-7F2F584503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41FF07F2-5013-4BEE-961A-43192157C0CE}" type="pres">
      <dgm:prSet presAssocID="{D706FEAF-B92E-4D7D-8D8C-6678BB05EE47}" presName="parentText" presStyleLbl="node1" presStyleIdx="0" presStyleCnt="2" custLinFactNeighborX="294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B3AACEF-8AF7-4724-93EB-4629C8996DAA}" type="pres">
      <dgm:prSet presAssocID="{070E9CB5-A4FB-4649-985C-D46C477A96CB}" presName="spacer" presStyleCnt="0"/>
      <dgm:spPr/>
      <dgm:t>
        <a:bodyPr/>
        <a:lstStyle/>
        <a:p>
          <a:endParaRPr lang="x-none"/>
        </a:p>
      </dgm:t>
    </dgm:pt>
    <dgm:pt modelId="{2B54E352-1191-4123-B15D-7DDB1EDBA893}" type="pres">
      <dgm:prSet presAssocID="{CC63B7D5-E9AE-4E27-BD6A-9EA91999E1C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E164CC4C-4B68-4422-A8DE-668097DBD39D}" type="presOf" srcId="{D706FEAF-B92E-4D7D-8D8C-6678BB05EE47}" destId="{41FF07F2-5013-4BEE-961A-43192157C0CE}" srcOrd="0" destOrd="0" presId="urn:microsoft.com/office/officeart/2005/8/layout/vList2"/>
    <dgm:cxn modelId="{ED2350A6-F3D5-4BA9-B39E-6FF89CD1C557}" srcId="{EE7BD163-D5AA-4BB0-AEA3-7F2F5845035B}" destId="{D706FEAF-B92E-4D7D-8D8C-6678BB05EE47}" srcOrd="0" destOrd="0" parTransId="{1F3D3606-3CA2-4007-A092-4217C48C6E1E}" sibTransId="{070E9CB5-A4FB-4649-985C-D46C477A96CB}"/>
    <dgm:cxn modelId="{A9D40FFD-FF83-49FA-84DE-E85D72F33C5D}" type="presOf" srcId="{CC63B7D5-E9AE-4E27-BD6A-9EA91999E1CB}" destId="{2B54E352-1191-4123-B15D-7DDB1EDBA893}" srcOrd="0" destOrd="0" presId="urn:microsoft.com/office/officeart/2005/8/layout/vList2"/>
    <dgm:cxn modelId="{D32B696A-0C58-4AC7-A7B5-CA183A3245DD}" srcId="{EE7BD163-D5AA-4BB0-AEA3-7F2F5845035B}" destId="{CC63B7D5-E9AE-4E27-BD6A-9EA91999E1CB}" srcOrd="1" destOrd="0" parTransId="{C3CBB03B-A84B-4DB8-8FF3-9BC335BEF04C}" sibTransId="{89CDB40C-5BE5-4F6E-8E7F-286786EDC996}"/>
    <dgm:cxn modelId="{AEE40ED8-7870-4CDD-BDC0-C416BA8FE9A3}" type="presOf" srcId="{EE7BD163-D5AA-4BB0-AEA3-7F2F5845035B}" destId="{284EF18F-0B24-4C64-982F-23D7AF38077F}" srcOrd="0" destOrd="0" presId="urn:microsoft.com/office/officeart/2005/8/layout/vList2"/>
    <dgm:cxn modelId="{09455E90-CB55-48EE-8DD9-7E00E795AF14}" type="presParOf" srcId="{284EF18F-0B24-4C64-982F-23D7AF38077F}" destId="{41FF07F2-5013-4BEE-961A-43192157C0CE}" srcOrd="0" destOrd="0" presId="urn:microsoft.com/office/officeart/2005/8/layout/vList2"/>
    <dgm:cxn modelId="{111E1F78-672C-42C6-BAA1-807B802F2E69}" type="presParOf" srcId="{284EF18F-0B24-4C64-982F-23D7AF38077F}" destId="{7B3AACEF-8AF7-4724-93EB-4629C8996DAA}" srcOrd="1" destOrd="0" presId="urn:microsoft.com/office/officeart/2005/8/layout/vList2"/>
    <dgm:cxn modelId="{FF536382-DDAE-40C6-A4B3-98A5AAD0CD62}" type="presParOf" srcId="{284EF18F-0B24-4C64-982F-23D7AF38077F}" destId="{2B54E352-1191-4123-B15D-7DDB1EDBA89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noProof="0" dirty="0" smtClean="0"/>
            <a:t>GIS u </a:t>
          </a:r>
          <a:r>
            <a:rPr lang="en-US" b="1" noProof="0" dirty="0" err="1" smtClean="0"/>
            <a:t>posl</a:t>
          </a:r>
          <a:r>
            <a:rPr lang="x-none" b="1" noProof="0" dirty="0" smtClean="0"/>
            <a:t>.</a:t>
          </a:r>
          <a:r>
            <a:rPr lang="en-US" b="1" noProof="0" dirty="0" smtClean="0"/>
            <a:t> inf. </a:t>
          </a:r>
          <a:r>
            <a:rPr lang="sr-Latn-CS" b="1" noProof="0" dirty="0" smtClean="0"/>
            <a:t>s</a:t>
          </a:r>
          <a:r>
            <a:rPr lang="en-US" b="1" noProof="0" dirty="0" err="1" smtClean="0"/>
            <a:t>istemima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r</a:t>
          </a:r>
          <a:r>
            <a:rPr lang="x-none" b="1" noProof="0" smtClean="0"/>
            <a:t>azvoj </a:t>
          </a:r>
          <a:r>
            <a:rPr lang="x-none" b="1" noProof="0" dirty="0" smtClean="0"/>
            <a:t>GIS-a po metodologiji projektovanja informacionih sistema</a:t>
          </a:r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214386E7-DA6E-4C42-A22F-F4D6183C3C1E}" type="presOf" srcId="{88976E04-E22B-4751-903E-EDFE11444F8F}" destId="{5383FE03-8D9A-4F33-9ADA-FCD6165139B8}" srcOrd="0" destOrd="0" presId="urn:microsoft.com/office/officeart/2005/8/layout/vList2"/>
    <dgm:cxn modelId="{A94CC26A-D5F4-4E86-B083-21B1D6487643}" type="presOf" srcId="{349F03B1-1FB3-4D06-9FF6-88823DDA5FAC}" destId="{7161D383-CA7F-4243-B1FA-DF288B36488E}" srcOrd="0" destOrd="0" presId="urn:microsoft.com/office/officeart/2005/8/layout/vList2"/>
    <dgm:cxn modelId="{AE58A948-E4E9-4FE2-9425-D639FC4C6B21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en-US" b="1" noProof="0" dirty="0" smtClean="0"/>
            <a:t>GIS u </a:t>
          </a:r>
          <a:r>
            <a:rPr lang="en-US" b="1" noProof="0" dirty="0" err="1" smtClean="0"/>
            <a:t>pos</a:t>
          </a:r>
          <a:r>
            <a:rPr lang="x-none" b="1" noProof="0" dirty="0" smtClean="0"/>
            <a:t>.</a:t>
          </a:r>
          <a:r>
            <a:rPr lang="en-US" b="1" noProof="0" dirty="0" smtClean="0"/>
            <a:t> inf. </a:t>
          </a:r>
          <a:r>
            <a:rPr lang="sr-Latn-CS" b="1" noProof="0" dirty="0" smtClean="0"/>
            <a:t>s</a:t>
          </a:r>
          <a:r>
            <a:rPr lang="en-US" b="1" noProof="0" dirty="0" err="1" smtClean="0"/>
            <a:t>istemima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p</a:t>
          </a:r>
          <a:r>
            <a:rPr lang="x-none" b="1" noProof="0" smtClean="0"/>
            <a:t>rimeri</a:t>
          </a:r>
          <a:r>
            <a:rPr lang="en-US" b="1" noProof="0" dirty="0" smtClean="0"/>
            <a:t> </a:t>
          </a:r>
          <a:r>
            <a:rPr lang="en-US" b="1" noProof="0" dirty="0" err="1" smtClean="0"/>
            <a:t>projek</a:t>
          </a:r>
          <a:r>
            <a:rPr lang="x-none" b="1" noProof="0" dirty="0" smtClean="0"/>
            <a:t>ata realizovanih primenom opisanog pristupa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4BBD1ED6-F50F-4028-8BCB-723CEEE6D3F0}" type="presOf" srcId="{88976E04-E22B-4751-903E-EDFE11444F8F}" destId="{5383FE03-8D9A-4F33-9ADA-FCD6165139B8}" srcOrd="0" destOrd="0" presId="urn:microsoft.com/office/officeart/2005/8/layout/vList2"/>
    <dgm:cxn modelId="{55A638A7-6F2E-4AEC-AA19-4DAD5C94627A}" type="presOf" srcId="{349F03B1-1FB3-4D06-9FF6-88823DDA5FAC}" destId="{7161D383-CA7F-4243-B1FA-DF288B36488E}" srcOrd="0" destOrd="0" presId="urn:microsoft.com/office/officeart/2005/8/layout/vList2"/>
    <dgm:cxn modelId="{CB5AA866-604C-4E2A-9CC8-5C7876F310DB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5E65601-2AA9-43ED-AA16-3D6CDF39F3E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1B4EEBD2-F347-4DE9-B354-72F1EA560608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dirty="0" smtClean="0"/>
            <a:t>Razvoj i implementacija opštinskog GIS-a na primeru Opštine Pirot</a:t>
          </a:r>
          <a:endParaRPr lang="x-none"/>
        </a:p>
      </dgm:t>
    </dgm:pt>
    <dgm:pt modelId="{5C555B19-083C-47D9-A91D-7284B7751E87}" type="parTrans" cxnId="{52581838-B508-428A-AC6D-EAB1D74BD322}">
      <dgm:prSet/>
      <dgm:spPr/>
      <dgm:t>
        <a:bodyPr/>
        <a:lstStyle/>
        <a:p>
          <a:endParaRPr lang="x-none"/>
        </a:p>
      </dgm:t>
    </dgm:pt>
    <dgm:pt modelId="{2E0922DB-135D-40F1-8E78-0EA02B61E797}" type="sibTrans" cxnId="{52581838-B508-428A-AC6D-EAB1D74BD322}">
      <dgm:prSet/>
      <dgm:spPr/>
      <dgm:t>
        <a:bodyPr/>
        <a:lstStyle/>
        <a:p>
          <a:endParaRPr lang="x-none"/>
        </a:p>
      </dgm:t>
    </dgm:pt>
    <dgm:pt modelId="{59843049-8D5F-4D80-80E2-EE2A0BEFABCE}" type="pres">
      <dgm:prSet presAssocID="{E5E65601-2AA9-43ED-AA16-3D6CDF39F3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F0AAED4A-FDED-4E50-8073-CA4607A6460A}" type="pres">
      <dgm:prSet presAssocID="{1B4EEBD2-F347-4DE9-B354-72F1EA560608}" presName="linNode" presStyleCnt="0"/>
      <dgm:spPr/>
    </dgm:pt>
    <dgm:pt modelId="{CAC3E72B-B8B0-4B2C-8FFF-ABF1B7056E0E}" type="pres">
      <dgm:prSet presAssocID="{1B4EEBD2-F347-4DE9-B354-72F1EA56060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75128A1-CC6E-49A0-ADEA-3F0623545F9A}" type="presOf" srcId="{1B4EEBD2-F347-4DE9-B354-72F1EA560608}" destId="{CAC3E72B-B8B0-4B2C-8FFF-ABF1B7056E0E}" srcOrd="0" destOrd="0" presId="urn:microsoft.com/office/officeart/2005/8/layout/vList5"/>
    <dgm:cxn modelId="{52581838-B508-428A-AC6D-EAB1D74BD322}" srcId="{E5E65601-2AA9-43ED-AA16-3D6CDF39F3E5}" destId="{1B4EEBD2-F347-4DE9-B354-72F1EA560608}" srcOrd="0" destOrd="0" parTransId="{5C555B19-083C-47D9-A91D-7284B7751E87}" sibTransId="{2E0922DB-135D-40F1-8E78-0EA02B61E797}"/>
    <dgm:cxn modelId="{4AC672AC-F5F0-45C4-A1AC-C0391A0BBB47}" type="presOf" srcId="{E5E65601-2AA9-43ED-AA16-3D6CDF39F3E5}" destId="{59843049-8D5F-4D80-80E2-EE2A0BEFABCE}" srcOrd="0" destOrd="0" presId="urn:microsoft.com/office/officeart/2005/8/layout/vList5"/>
    <dgm:cxn modelId="{9D0A21EE-9C97-4A05-B891-E4B38CFF8F41}" type="presParOf" srcId="{59843049-8D5F-4D80-80E2-EE2A0BEFABCE}" destId="{F0AAED4A-FDED-4E50-8073-CA4607A6460A}" srcOrd="0" destOrd="0" presId="urn:microsoft.com/office/officeart/2005/8/layout/vList5"/>
    <dgm:cxn modelId="{97FB422C-6A87-499A-AE2A-ED43E9BC7E16}" type="presParOf" srcId="{F0AAED4A-FDED-4E50-8073-CA4607A6460A}" destId="{CAC3E72B-B8B0-4B2C-8FFF-ABF1B7056E0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rgbClr val="0070C0"/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p</a:t>
          </a:r>
          <a:r>
            <a:rPr lang="en-US" b="1" dirty="0" err="1" smtClean="0">
              <a:latin typeface="Calibri" panose="020F0502020204030204" pitchFamily="34" charset="0"/>
            </a:rPr>
            <a:t>rimer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o</a:t>
          </a:r>
          <a:r>
            <a:rPr lang="en-US" b="1" dirty="0" smtClean="0">
              <a:latin typeface="Calibri" panose="020F0502020204030204" pitchFamily="34" charset="0"/>
            </a:rPr>
            <a:t>p</a:t>
          </a:r>
          <a:r>
            <a:rPr lang="x-none" b="1" smtClean="0">
              <a:latin typeface="Calibri" panose="020F0502020204030204" pitchFamily="34" charset="0"/>
            </a:rPr>
            <a:t>štin</a:t>
          </a:r>
          <a:r>
            <a:rPr lang="sr-Latn-CS" b="1" dirty="0" smtClean="0">
              <a:latin typeface="Calibri" panose="020F0502020204030204" pitchFamily="34" charset="0"/>
            </a:rPr>
            <a:t>e</a:t>
          </a:r>
          <a:r>
            <a:rPr lang="x-none" b="1" smtClean="0">
              <a:latin typeface="Calibri" panose="020F0502020204030204" pitchFamily="34" charset="0"/>
            </a:rPr>
            <a:t> Pirot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70BBC54C-68A6-4639-AFB7-38B277475613}" type="presOf" srcId="{88976E04-E22B-4751-903E-EDFE11444F8F}" destId="{5383FE03-8D9A-4F33-9ADA-FCD6165139B8}" srcOrd="0" destOrd="0" presId="urn:microsoft.com/office/officeart/2005/8/layout/vList2"/>
    <dgm:cxn modelId="{BE505897-F37C-4213-8279-0C4C09D5FCEE}" type="presOf" srcId="{349F03B1-1FB3-4D06-9FF6-88823DDA5FAC}" destId="{7161D383-CA7F-4243-B1FA-DF288B36488E}" srcOrd="0" destOrd="0" presId="urn:microsoft.com/office/officeart/2005/8/layout/vList2"/>
    <dgm:cxn modelId="{0D69FC4A-A39F-4138-8B12-DA8FD01A00B0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s</a:t>
          </a:r>
          <a:r>
            <a:rPr lang="x-none" b="1" noProof="0" smtClean="0"/>
            <a:t>pecifičnosti projekta</a:t>
          </a:r>
          <a:endParaRPr lang="x-none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AB671EA2-55EC-4FB5-B2B9-BA7C3F4A9F04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D56CFEE1-DB03-49E8-99D4-E797111F8A83}" type="presOf" srcId="{88976E04-E22B-4751-903E-EDFE11444F8F}" destId="{5383FE03-8D9A-4F33-9ADA-FCD6165139B8}" srcOrd="0" destOrd="0" presId="urn:microsoft.com/office/officeart/2005/8/layout/vList2"/>
    <dgm:cxn modelId="{80F8BC9E-C424-41B2-A2F8-8AF06BEFA867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2008B-9F79-487F-BA05-65EF40FD49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01E0B0CB-A51D-48E1-8028-07AE254572F6}">
      <dgm:prSet phldrT="[Text]" custT="1"/>
      <dgm:spPr>
        <a:solidFill>
          <a:srgbClr val="0066FF"/>
        </a:solidFill>
      </dgm:spPr>
      <dgm:t>
        <a:bodyPr/>
        <a:lstStyle/>
        <a:p>
          <a:pPr algn="ctr"/>
          <a:r>
            <a:rPr lang="x-none" sz="2400" noProof="0" dirty="0" smtClean="0"/>
            <a:t>Delatnost</a:t>
          </a:r>
          <a:endParaRPr lang="x-none" sz="2500" noProof="0" dirty="0" smtClean="0"/>
        </a:p>
      </dgm:t>
    </dgm:pt>
    <dgm:pt modelId="{AFCB3ED5-A6A0-4D48-94B4-E050373262D7}" type="parTrans" cxnId="{068226D8-7B4A-41E6-B926-B3F1810476E8}">
      <dgm:prSet/>
      <dgm:spPr/>
      <dgm:t>
        <a:bodyPr/>
        <a:lstStyle/>
        <a:p>
          <a:endParaRPr lang="x-none"/>
        </a:p>
      </dgm:t>
    </dgm:pt>
    <dgm:pt modelId="{D109FECA-9177-4E94-AD6D-2280C17AA15C}" type="sibTrans" cxnId="{068226D8-7B4A-41E6-B926-B3F1810476E8}">
      <dgm:prSet/>
      <dgm:spPr/>
      <dgm:t>
        <a:bodyPr/>
        <a:lstStyle/>
        <a:p>
          <a:endParaRPr lang="x-none"/>
        </a:p>
      </dgm:t>
    </dgm:pt>
    <dgm:pt modelId="{9D1D0CEC-1651-48BF-86A4-6DD36AE9224A}" type="pres">
      <dgm:prSet presAssocID="{08F2008B-9F79-487F-BA05-65EF40FD49F6}" presName="linear" presStyleCnt="0">
        <dgm:presLayoutVars>
          <dgm:animLvl val="lvl"/>
          <dgm:resizeHandles val="exact"/>
        </dgm:presLayoutVars>
      </dgm:prSet>
      <dgm:spPr/>
    </dgm:pt>
    <dgm:pt modelId="{1BD24580-FC06-4365-BF85-6384F0B4D49C}" type="pres">
      <dgm:prSet presAssocID="{01E0B0CB-A51D-48E1-8028-07AE254572F6}" presName="parentText" presStyleLbl="node1" presStyleIdx="0" presStyleCnt="1" custLinFactNeighborY="-1669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3FCA585D-3EAB-45E9-AC44-08990F2ADADC}" type="presOf" srcId="{08F2008B-9F79-487F-BA05-65EF40FD49F6}" destId="{9D1D0CEC-1651-48BF-86A4-6DD36AE9224A}" srcOrd="0" destOrd="0" presId="urn:microsoft.com/office/officeart/2005/8/layout/vList2"/>
    <dgm:cxn modelId="{068226D8-7B4A-41E6-B926-B3F1810476E8}" srcId="{08F2008B-9F79-487F-BA05-65EF40FD49F6}" destId="{01E0B0CB-A51D-48E1-8028-07AE254572F6}" srcOrd="0" destOrd="0" parTransId="{AFCB3ED5-A6A0-4D48-94B4-E050373262D7}" sibTransId="{D109FECA-9177-4E94-AD6D-2280C17AA15C}"/>
    <dgm:cxn modelId="{0D77EAB7-4EC3-4EB3-B3E8-6C07EFB805F4}" type="presOf" srcId="{01E0B0CB-A51D-48E1-8028-07AE254572F6}" destId="{1BD24580-FC06-4365-BF85-6384F0B4D49C}" srcOrd="0" destOrd="0" presId="urn:microsoft.com/office/officeart/2005/8/layout/vList2"/>
    <dgm:cxn modelId="{B94EAB7D-8CBE-431C-B0BA-B66FFE555A78}" type="presParOf" srcId="{9D1D0CEC-1651-48BF-86A4-6DD36AE9224A}" destId="{1BD24580-FC06-4365-BF85-6384F0B4D49C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D3FBE87-C30C-4BF5-AC0C-1068FA5B09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D789F8-0B88-4FC4-B649-A2F98F9CF614}">
      <dgm:prSet phldrT="[Text]"/>
      <dgm:spPr/>
      <dgm:t>
        <a:bodyPr/>
        <a:lstStyle/>
        <a:p>
          <a:r>
            <a:rPr lang="x-none" dirty="0" smtClean="0"/>
            <a:t>Pokriva teritoriju političke opštine</a:t>
          </a:r>
          <a:endParaRPr lang="en-US" dirty="0"/>
        </a:p>
      </dgm:t>
    </dgm:pt>
    <dgm:pt modelId="{7F168641-4827-4B1A-A4BD-AD6C6D87C155}" type="parTrans" cxnId="{300D2F14-4411-4AE7-B1E6-1CA35C2C6FDC}">
      <dgm:prSet/>
      <dgm:spPr/>
      <dgm:t>
        <a:bodyPr/>
        <a:lstStyle/>
        <a:p>
          <a:endParaRPr lang="en-US"/>
        </a:p>
      </dgm:t>
    </dgm:pt>
    <dgm:pt modelId="{C33228CD-320A-4ECA-8DAA-E649A1294F43}" type="sibTrans" cxnId="{300D2F14-4411-4AE7-B1E6-1CA35C2C6FDC}">
      <dgm:prSet/>
      <dgm:spPr/>
      <dgm:t>
        <a:bodyPr/>
        <a:lstStyle/>
        <a:p>
          <a:endParaRPr lang="en-US"/>
        </a:p>
      </dgm:t>
    </dgm:pt>
    <dgm:pt modelId="{8FC113E5-60B1-4DB9-B735-E3A46821F932}">
      <dgm:prSet phldrT="[Text]"/>
      <dgm:spPr>
        <a:solidFill>
          <a:srgbClr val="0066FF"/>
        </a:solidFill>
      </dgm:spPr>
      <dgm:t>
        <a:bodyPr/>
        <a:lstStyle/>
        <a:p>
          <a:r>
            <a:rPr lang="x-none" b="1" dirty="0" smtClean="0"/>
            <a:t>Razvoj opštinske infrastrukture geoprostornih podataka</a:t>
          </a:r>
          <a:endParaRPr lang="en-US" b="1" dirty="0"/>
        </a:p>
      </dgm:t>
    </dgm:pt>
    <dgm:pt modelId="{AB1E3DBA-C8D1-4DB0-AB9A-77B5ED10812E}" type="parTrans" cxnId="{17F4AA2E-65F9-4C1F-B126-92B2D6AE147A}">
      <dgm:prSet/>
      <dgm:spPr/>
      <dgm:t>
        <a:bodyPr/>
        <a:lstStyle/>
        <a:p>
          <a:endParaRPr lang="en-US"/>
        </a:p>
      </dgm:t>
    </dgm:pt>
    <dgm:pt modelId="{CA3BB56C-9EBC-4AAE-84B5-F303F1D2B014}" type="sibTrans" cxnId="{17F4AA2E-65F9-4C1F-B126-92B2D6AE147A}">
      <dgm:prSet/>
      <dgm:spPr/>
      <dgm:t>
        <a:bodyPr/>
        <a:lstStyle/>
        <a:p>
          <a:endParaRPr lang="en-US"/>
        </a:p>
      </dgm:t>
    </dgm:pt>
    <dgm:pt modelId="{E76FB457-C032-4D51-B84A-20135D40124E}">
      <dgm:prSet phldrT="[Text]"/>
      <dgm:spPr>
        <a:solidFill>
          <a:srgbClr val="0066FF"/>
        </a:solidFill>
      </dgm:spPr>
      <dgm:t>
        <a:bodyPr/>
        <a:lstStyle/>
        <a:p>
          <a:r>
            <a:rPr lang="x-none" b="1" dirty="0" smtClean="0"/>
            <a:t>Arhitektura</a:t>
          </a:r>
          <a:endParaRPr lang="en-US" b="1" dirty="0"/>
        </a:p>
      </dgm:t>
    </dgm:pt>
    <dgm:pt modelId="{292F2EA8-9E3F-4929-B045-E4DEDDBBEA8D}" type="parTrans" cxnId="{1A499196-2D7A-4F7E-B03E-FBBF1ECB5E4C}">
      <dgm:prSet/>
      <dgm:spPr/>
      <dgm:t>
        <a:bodyPr/>
        <a:lstStyle/>
        <a:p>
          <a:endParaRPr lang="en-US"/>
        </a:p>
      </dgm:t>
    </dgm:pt>
    <dgm:pt modelId="{58C11706-20D1-4269-AF80-EA231997DE73}" type="sibTrans" cxnId="{1A499196-2D7A-4F7E-B03E-FBBF1ECB5E4C}">
      <dgm:prSet/>
      <dgm:spPr/>
      <dgm:t>
        <a:bodyPr/>
        <a:lstStyle/>
        <a:p>
          <a:endParaRPr lang="en-US"/>
        </a:p>
      </dgm:t>
    </dgm:pt>
    <dgm:pt modelId="{C76E3CD9-7508-4AB3-9605-1FE1A2064D9B}">
      <dgm:prSet phldrT="[Text]"/>
      <dgm:spPr/>
      <dgm:t>
        <a:bodyPr/>
        <a:lstStyle/>
        <a:p>
          <a:r>
            <a:rPr lang="x-none" dirty="0" smtClean="0"/>
            <a:t>Integracija sa informacionim sistemima učesnika u projektu</a:t>
          </a:r>
          <a:endParaRPr lang="en-US" dirty="0"/>
        </a:p>
      </dgm:t>
    </dgm:pt>
    <dgm:pt modelId="{C3EFD6D6-770F-408A-A343-DF16C3057977}" type="parTrans" cxnId="{16FB8F3F-AFCF-42C3-AB1A-C8CD63475CA9}">
      <dgm:prSet/>
      <dgm:spPr/>
      <dgm:t>
        <a:bodyPr/>
        <a:lstStyle/>
        <a:p>
          <a:endParaRPr lang="en-US"/>
        </a:p>
      </dgm:t>
    </dgm:pt>
    <dgm:pt modelId="{DF46A898-7639-4911-BFC0-D1D8A4375F74}" type="sibTrans" cxnId="{16FB8F3F-AFCF-42C3-AB1A-C8CD63475CA9}">
      <dgm:prSet/>
      <dgm:spPr/>
      <dgm:t>
        <a:bodyPr/>
        <a:lstStyle/>
        <a:p>
          <a:endParaRPr lang="en-US"/>
        </a:p>
      </dgm:t>
    </dgm:pt>
    <dgm:pt modelId="{4845C4E7-4AB5-436D-A1D6-AEB138D3FFEC}">
      <dgm:prSet phldrT="[Text]"/>
      <dgm:spPr>
        <a:solidFill>
          <a:srgbClr val="0066FF"/>
        </a:solidFill>
      </dgm:spPr>
      <dgm:t>
        <a:bodyPr/>
        <a:lstStyle/>
        <a:p>
          <a:r>
            <a:rPr lang="x-none" b="1" dirty="0" smtClean="0"/>
            <a:t>Učesnici</a:t>
          </a:r>
          <a:endParaRPr lang="en-US" b="1" dirty="0"/>
        </a:p>
      </dgm:t>
    </dgm:pt>
    <dgm:pt modelId="{9CD9323A-D146-4091-8A43-14359CF6FCB8}" type="parTrans" cxnId="{B35E6228-F151-445B-A710-D40816E4881F}">
      <dgm:prSet/>
      <dgm:spPr/>
      <dgm:t>
        <a:bodyPr/>
        <a:lstStyle/>
        <a:p>
          <a:endParaRPr lang="en-US"/>
        </a:p>
      </dgm:t>
    </dgm:pt>
    <dgm:pt modelId="{6841477C-9C22-43E7-A9B8-30DE2E36B4BF}" type="sibTrans" cxnId="{B35E6228-F151-445B-A710-D40816E4881F}">
      <dgm:prSet/>
      <dgm:spPr/>
      <dgm:t>
        <a:bodyPr/>
        <a:lstStyle/>
        <a:p>
          <a:endParaRPr lang="en-US"/>
        </a:p>
      </dgm:t>
    </dgm:pt>
    <dgm:pt modelId="{28E73327-6458-4044-A41F-DEB422D473ED}">
      <dgm:prSet phldrT="[Text]"/>
      <dgm:spPr/>
      <dgm:t>
        <a:bodyPr/>
        <a:lstStyle/>
        <a:p>
          <a:r>
            <a:rPr lang="x-none" dirty="0" smtClean="0"/>
            <a:t>Opštinsk</a:t>
          </a:r>
          <a:r>
            <a:rPr lang="en-US" dirty="0" smtClean="0"/>
            <a:t>a</a:t>
          </a:r>
          <a:r>
            <a:rPr lang="x-none" dirty="0" smtClean="0"/>
            <a:t> administracij</a:t>
          </a:r>
          <a:r>
            <a:rPr lang="en-US" dirty="0" smtClean="0"/>
            <a:t>a</a:t>
          </a:r>
          <a:r>
            <a:rPr lang="x-none" dirty="0" smtClean="0"/>
            <a:t>, opštinska javna</a:t>
          </a:r>
          <a:r>
            <a:rPr lang="en-US" dirty="0" smtClean="0"/>
            <a:t> </a:t>
          </a:r>
          <a:r>
            <a:rPr lang="x-none" dirty="0" smtClean="0"/>
            <a:t>pre</a:t>
          </a:r>
          <a:r>
            <a:rPr lang="en-US" dirty="0" smtClean="0"/>
            <a:t>d</a:t>
          </a:r>
          <a:r>
            <a:rPr lang="x-none" dirty="0" smtClean="0"/>
            <a:t>uzeća, služba za katastar</a:t>
          </a:r>
          <a:endParaRPr lang="en-US" dirty="0"/>
        </a:p>
      </dgm:t>
    </dgm:pt>
    <dgm:pt modelId="{2739CFBA-0358-4244-AC39-083EB9E13608}" type="parTrans" cxnId="{BF98FEC9-E379-41EC-BEA7-4C02B766DE8C}">
      <dgm:prSet/>
      <dgm:spPr/>
      <dgm:t>
        <a:bodyPr/>
        <a:lstStyle/>
        <a:p>
          <a:endParaRPr lang="en-US"/>
        </a:p>
      </dgm:t>
    </dgm:pt>
    <dgm:pt modelId="{B32F9833-087F-47AE-9A47-8B45B7DA526B}" type="sibTrans" cxnId="{BF98FEC9-E379-41EC-BEA7-4C02B766DE8C}">
      <dgm:prSet/>
      <dgm:spPr/>
      <dgm:t>
        <a:bodyPr/>
        <a:lstStyle/>
        <a:p>
          <a:endParaRPr lang="en-US"/>
        </a:p>
      </dgm:t>
    </dgm:pt>
    <dgm:pt modelId="{1E922887-C4C1-481B-A3D3-8D14B3C524D5}">
      <dgm:prSet phldrT="[Text]"/>
      <dgm:spPr>
        <a:solidFill>
          <a:srgbClr val="0066FF"/>
        </a:solidFill>
      </dgm:spPr>
      <dgm:t>
        <a:bodyPr/>
        <a:lstStyle/>
        <a:p>
          <a:r>
            <a:rPr lang="x-none" b="1" dirty="0" smtClean="0"/>
            <a:t>Obuhvat projekta</a:t>
          </a:r>
          <a:endParaRPr lang="en-US" b="1" dirty="0"/>
        </a:p>
      </dgm:t>
    </dgm:pt>
    <dgm:pt modelId="{64C83729-B82D-4B00-82C6-C7416815CE63}" type="parTrans" cxnId="{D0B3896D-AD08-41B0-BEFA-70CB4D5E7869}">
      <dgm:prSet/>
      <dgm:spPr/>
      <dgm:t>
        <a:bodyPr/>
        <a:lstStyle/>
        <a:p>
          <a:endParaRPr lang="en-US"/>
        </a:p>
      </dgm:t>
    </dgm:pt>
    <dgm:pt modelId="{98320AF4-7A8F-4D08-B1CF-5451A7691DB0}" type="sibTrans" cxnId="{D0B3896D-AD08-41B0-BEFA-70CB4D5E7869}">
      <dgm:prSet/>
      <dgm:spPr/>
      <dgm:t>
        <a:bodyPr/>
        <a:lstStyle/>
        <a:p>
          <a:endParaRPr lang="en-US"/>
        </a:p>
      </dgm:t>
    </dgm:pt>
    <dgm:pt modelId="{861D9BDF-2233-44B8-B220-C4A1B4397023}">
      <dgm:prSet phldrT="[Text]"/>
      <dgm:spPr/>
      <dgm:t>
        <a:bodyPr/>
        <a:lstStyle/>
        <a:p>
          <a:r>
            <a:rPr lang="x-none" dirty="0" smtClean="0"/>
            <a:t>Treba obezbediti razmenu podataka i servisa između svih učesnika projekta i drugih eksternih korisnika</a:t>
          </a:r>
          <a:endParaRPr lang="en-US" dirty="0"/>
        </a:p>
      </dgm:t>
    </dgm:pt>
    <dgm:pt modelId="{F6840879-225A-495F-A8B3-4D42D09D1D9D}" type="parTrans" cxnId="{30EADFDA-BD3A-4F05-BD66-369134043176}">
      <dgm:prSet/>
      <dgm:spPr/>
      <dgm:t>
        <a:bodyPr/>
        <a:lstStyle/>
        <a:p>
          <a:endParaRPr lang="en-US"/>
        </a:p>
      </dgm:t>
    </dgm:pt>
    <dgm:pt modelId="{3652B111-9460-4F62-B948-FC3D89C9195F}" type="sibTrans" cxnId="{30EADFDA-BD3A-4F05-BD66-369134043176}">
      <dgm:prSet/>
      <dgm:spPr/>
      <dgm:t>
        <a:bodyPr/>
        <a:lstStyle/>
        <a:p>
          <a:endParaRPr lang="en-US"/>
        </a:p>
      </dgm:t>
    </dgm:pt>
    <dgm:pt modelId="{4E6F168A-9069-47F1-80E2-DD554E8B91AB}">
      <dgm:prSet phldrT="[Text]"/>
      <dgm:spPr/>
      <dgm:t>
        <a:bodyPr/>
        <a:lstStyle/>
        <a:p>
          <a:r>
            <a:rPr lang="x-none" dirty="0" smtClean="0"/>
            <a:t>Distribuiran sistem</a:t>
          </a:r>
          <a:endParaRPr lang="en-US" dirty="0"/>
        </a:p>
      </dgm:t>
    </dgm:pt>
    <dgm:pt modelId="{FD80BB63-034B-4F66-9B00-406761FBD3BE}" type="parTrans" cxnId="{3DCADFCD-03E9-4608-928F-7316330E4AD7}">
      <dgm:prSet/>
      <dgm:spPr/>
      <dgm:t>
        <a:bodyPr/>
        <a:lstStyle/>
        <a:p>
          <a:endParaRPr lang="en-US"/>
        </a:p>
      </dgm:t>
    </dgm:pt>
    <dgm:pt modelId="{4947510A-A89E-40DA-B7D7-5DD781A7387C}" type="sibTrans" cxnId="{3DCADFCD-03E9-4608-928F-7316330E4AD7}">
      <dgm:prSet/>
      <dgm:spPr/>
      <dgm:t>
        <a:bodyPr/>
        <a:lstStyle/>
        <a:p>
          <a:endParaRPr lang="en-US"/>
        </a:p>
      </dgm:t>
    </dgm:pt>
    <dgm:pt modelId="{884B0DB7-06C1-498D-BCCF-7C86585A8706}">
      <dgm:prSet phldrT="[Text]"/>
      <dgm:spPr>
        <a:solidFill>
          <a:srgbClr val="0066FF"/>
        </a:solidFill>
      </dgm:spPr>
      <dgm:t>
        <a:bodyPr/>
        <a:lstStyle/>
        <a:p>
          <a:r>
            <a:rPr lang="x-none" b="1" dirty="0" smtClean="0"/>
            <a:t>Podaci</a:t>
          </a:r>
          <a:endParaRPr lang="en-US" b="1" dirty="0"/>
        </a:p>
      </dgm:t>
    </dgm:pt>
    <dgm:pt modelId="{2630783A-9119-408E-86B8-7C98F530A301}" type="parTrans" cxnId="{8B013895-E2A1-4D32-867C-EC2FF27A2422}">
      <dgm:prSet/>
      <dgm:spPr/>
      <dgm:t>
        <a:bodyPr/>
        <a:lstStyle/>
        <a:p>
          <a:endParaRPr lang="en-US"/>
        </a:p>
      </dgm:t>
    </dgm:pt>
    <dgm:pt modelId="{109232F4-CB3D-492B-AC6A-B8EE1E14E0C0}" type="sibTrans" cxnId="{8B013895-E2A1-4D32-867C-EC2FF27A2422}">
      <dgm:prSet/>
      <dgm:spPr/>
      <dgm:t>
        <a:bodyPr/>
        <a:lstStyle/>
        <a:p>
          <a:endParaRPr lang="en-US"/>
        </a:p>
      </dgm:t>
    </dgm:pt>
    <dgm:pt modelId="{B37193C4-09D1-4050-BF00-6C05480CCB82}">
      <dgm:prSet phldrT="[Text]"/>
      <dgm:spPr/>
      <dgm:t>
        <a:bodyPr/>
        <a:lstStyle/>
        <a:p>
          <a:r>
            <a:rPr lang="x-none" dirty="0" smtClean="0"/>
            <a:t>Sistem se bazira na službenim podacima (parcele, adresni sistem, komunalna infrastruktura, ...)</a:t>
          </a:r>
          <a:endParaRPr lang="en-US" dirty="0"/>
        </a:p>
      </dgm:t>
    </dgm:pt>
    <dgm:pt modelId="{3C789307-4928-450F-891C-CB99AA0B0FB0}" type="parTrans" cxnId="{8E0A1F37-A511-4625-B699-6640A17154B6}">
      <dgm:prSet/>
      <dgm:spPr/>
      <dgm:t>
        <a:bodyPr/>
        <a:lstStyle/>
        <a:p>
          <a:endParaRPr lang="en-US"/>
        </a:p>
      </dgm:t>
    </dgm:pt>
    <dgm:pt modelId="{64BB5DEC-FDAB-4A38-AB3B-7544491B352D}" type="sibTrans" cxnId="{8E0A1F37-A511-4625-B699-6640A17154B6}">
      <dgm:prSet/>
      <dgm:spPr/>
      <dgm:t>
        <a:bodyPr/>
        <a:lstStyle/>
        <a:p>
          <a:endParaRPr lang="en-US"/>
        </a:p>
      </dgm:t>
    </dgm:pt>
    <dgm:pt modelId="{C8D18C9C-DDD7-435F-9A08-47675647EC0C}">
      <dgm:prSet phldrT="[Text]"/>
      <dgm:spPr/>
      <dgm:t>
        <a:bodyPr/>
        <a:lstStyle/>
        <a:p>
          <a:r>
            <a:rPr lang="x-none" dirty="0" smtClean="0"/>
            <a:t>Uključuje skupove heterogenih podataka koje održavaju distribuirani korisnici</a:t>
          </a:r>
          <a:endParaRPr lang="en-US" dirty="0"/>
        </a:p>
      </dgm:t>
    </dgm:pt>
    <dgm:pt modelId="{FBBD5474-BD3F-4D14-A978-2C4A1B06486D}" type="parTrans" cxnId="{A82B7E0E-5109-4D61-BECC-036120217748}">
      <dgm:prSet/>
      <dgm:spPr/>
      <dgm:t>
        <a:bodyPr/>
        <a:lstStyle/>
        <a:p>
          <a:endParaRPr lang="en-US"/>
        </a:p>
      </dgm:t>
    </dgm:pt>
    <dgm:pt modelId="{FE8FC5CA-533B-41BA-B312-7FBF634BA83B}" type="sibTrans" cxnId="{A82B7E0E-5109-4D61-BECC-036120217748}">
      <dgm:prSet/>
      <dgm:spPr/>
      <dgm:t>
        <a:bodyPr/>
        <a:lstStyle/>
        <a:p>
          <a:endParaRPr lang="en-US"/>
        </a:p>
      </dgm:t>
    </dgm:pt>
    <dgm:pt modelId="{6FE92A1E-F564-4784-92C1-0144C363E68E}" type="pres">
      <dgm:prSet presAssocID="{1D3FBE87-C30C-4BF5-AC0C-1068FA5B09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979C6ACD-1F7E-4CA2-BB14-1D78F1E11688}" type="pres">
      <dgm:prSet presAssocID="{1E922887-C4C1-481B-A3D3-8D14B3C524D5}" presName="parentLin" presStyleCnt="0"/>
      <dgm:spPr/>
    </dgm:pt>
    <dgm:pt modelId="{6AEC85B3-07AE-49D0-B4A6-998F6CF57E5D}" type="pres">
      <dgm:prSet presAssocID="{1E922887-C4C1-481B-A3D3-8D14B3C524D5}" presName="parentLeftMargin" presStyleLbl="node1" presStyleIdx="0" presStyleCnt="5"/>
      <dgm:spPr/>
      <dgm:t>
        <a:bodyPr/>
        <a:lstStyle/>
        <a:p>
          <a:endParaRPr lang="x-none"/>
        </a:p>
      </dgm:t>
    </dgm:pt>
    <dgm:pt modelId="{A3789E53-3EE0-4A86-828F-0BF0A6F4A7A4}" type="pres">
      <dgm:prSet presAssocID="{1E922887-C4C1-481B-A3D3-8D14B3C524D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BAE9B85-9120-46CF-B597-B75064F7DBE9}" type="pres">
      <dgm:prSet presAssocID="{1E922887-C4C1-481B-A3D3-8D14B3C524D5}" presName="negativeSpace" presStyleCnt="0"/>
      <dgm:spPr/>
    </dgm:pt>
    <dgm:pt modelId="{09FBDD08-AEFE-489B-BB30-25386229660A}" type="pres">
      <dgm:prSet presAssocID="{1E922887-C4C1-481B-A3D3-8D14B3C524D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2A4A3E83-7482-4011-B023-17CEC8B4FE2B}" type="pres">
      <dgm:prSet presAssocID="{98320AF4-7A8F-4D08-B1CF-5451A7691DB0}" presName="spaceBetweenRectangles" presStyleCnt="0"/>
      <dgm:spPr/>
    </dgm:pt>
    <dgm:pt modelId="{80482271-C8DC-46F6-9906-459689AF81A3}" type="pres">
      <dgm:prSet presAssocID="{4845C4E7-4AB5-436D-A1D6-AEB138D3FFEC}" presName="parentLin" presStyleCnt="0"/>
      <dgm:spPr/>
    </dgm:pt>
    <dgm:pt modelId="{E8A8FF0A-53A5-46B7-BCC1-8DAEB716D745}" type="pres">
      <dgm:prSet presAssocID="{4845C4E7-4AB5-436D-A1D6-AEB138D3FFEC}" presName="parentLeftMargin" presStyleLbl="node1" presStyleIdx="0" presStyleCnt="5"/>
      <dgm:spPr/>
      <dgm:t>
        <a:bodyPr/>
        <a:lstStyle/>
        <a:p>
          <a:endParaRPr lang="x-none"/>
        </a:p>
      </dgm:t>
    </dgm:pt>
    <dgm:pt modelId="{750DB20A-3258-49DB-8F28-87F895B3F69E}" type="pres">
      <dgm:prSet presAssocID="{4845C4E7-4AB5-436D-A1D6-AEB138D3FFE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76589-79C6-4197-B46E-16B1C904DA00}" type="pres">
      <dgm:prSet presAssocID="{4845C4E7-4AB5-436D-A1D6-AEB138D3FFEC}" presName="negativeSpace" presStyleCnt="0"/>
      <dgm:spPr/>
    </dgm:pt>
    <dgm:pt modelId="{90C1035B-0787-443E-A846-8FB489DCB814}" type="pres">
      <dgm:prSet presAssocID="{4845C4E7-4AB5-436D-A1D6-AEB138D3FFEC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C2176C4-BC58-4D5D-AAEC-26AF7F19360F}" type="pres">
      <dgm:prSet presAssocID="{6841477C-9C22-43E7-A9B8-30DE2E36B4BF}" presName="spaceBetweenRectangles" presStyleCnt="0"/>
      <dgm:spPr/>
    </dgm:pt>
    <dgm:pt modelId="{A1FF0BE9-19E5-479E-837B-6EFB9B97439E}" type="pres">
      <dgm:prSet presAssocID="{884B0DB7-06C1-498D-BCCF-7C86585A8706}" presName="parentLin" presStyleCnt="0"/>
      <dgm:spPr/>
    </dgm:pt>
    <dgm:pt modelId="{DE0B8200-9972-4DA5-9D73-FC818FFB0258}" type="pres">
      <dgm:prSet presAssocID="{884B0DB7-06C1-498D-BCCF-7C86585A8706}" presName="parentLeftMargin" presStyleLbl="node1" presStyleIdx="1" presStyleCnt="5"/>
      <dgm:spPr/>
      <dgm:t>
        <a:bodyPr/>
        <a:lstStyle/>
        <a:p>
          <a:endParaRPr lang="x-none"/>
        </a:p>
      </dgm:t>
    </dgm:pt>
    <dgm:pt modelId="{CE68F636-1E15-4375-8257-600BF8472068}" type="pres">
      <dgm:prSet presAssocID="{884B0DB7-06C1-498D-BCCF-7C86585A87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2E7ABB8-8222-4663-B7CB-E4E58021BCA0}" type="pres">
      <dgm:prSet presAssocID="{884B0DB7-06C1-498D-BCCF-7C86585A8706}" presName="negativeSpace" presStyleCnt="0"/>
      <dgm:spPr/>
    </dgm:pt>
    <dgm:pt modelId="{47D263EB-077D-4948-AFF3-FA7DBC493B36}" type="pres">
      <dgm:prSet presAssocID="{884B0DB7-06C1-498D-BCCF-7C86585A870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29079EE1-C52F-4E51-B125-10DD935358B4}" type="pres">
      <dgm:prSet presAssocID="{109232F4-CB3D-492B-AC6A-B8EE1E14E0C0}" presName="spaceBetweenRectangles" presStyleCnt="0"/>
      <dgm:spPr/>
    </dgm:pt>
    <dgm:pt modelId="{EFBEFAE5-09E6-4BD0-B481-2668962D0FA1}" type="pres">
      <dgm:prSet presAssocID="{8FC113E5-60B1-4DB9-B735-E3A46821F932}" presName="parentLin" presStyleCnt="0"/>
      <dgm:spPr/>
    </dgm:pt>
    <dgm:pt modelId="{363B334E-50D0-4AB7-B86B-5B7D7CA1B415}" type="pres">
      <dgm:prSet presAssocID="{8FC113E5-60B1-4DB9-B735-E3A46821F932}" presName="parentLeftMargin" presStyleLbl="node1" presStyleIdx="2" presStyleCnt="5"/>
      <dgm:spPr/>
      <dgm:t>
        <a:bodyPr/>
        <a:lstStyle/>
        <a:p>
          <a:endParaRPr lang="x-none"/>
        </a:p>
      </dgm:t>
    </dgm:pt>
    <dgm:pt modelId="{66ED61EB-1EBD-4958-AEB9-311632D50DAB}" type="pres">
      <dgm:prSet presAssocID="{8FC113E5-60B1-4DB9-B735-E3A46821F93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CA652-0240-4CBB-820C-5E3FDF023CE5}" type="pres">
      <dgm:prSet presAssocID="{8FC113E5-60B1-4DB9-B735-E3A46821F932}" presName="negativeSpace" presStyleCnt="0"/>
      <dgm:spPr/>
    </dgm:pt>
    <dgm:pt modelId="{2DA5878E-1225-44A0-A75A-60C455337F81}" type="pres">
      <dgm:prSet presAssocID="{8FC113E5-60B1-4DB9-B735-E3A46821F932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34E9B0FD-DE48-4FE4-90B3-B7CE52584FA9}" type="pres">
      <dgm:prSet presAssocID="{CA3BB56C-9EBC-4AAE-84B5-F303F1D2B014}" presName="spaceBetweenRectangles" presStyleCnt="0"/>
      <dgm:spPr/>
    </dgm:pt>
    <dgm:pt modelId="{7B7E4A4D-C096-47FA-863A-76255D9BE577}" type="pres">
      <dgm:prSet presAssocID="{E76FB457-C032-4D51-B84A-20135D40124E}" presName="parentLin" presStyleCnt="0"/>
      <dgm:spPr/>
    </dgm:pt>
    <dgm:pt modelId="{082DC37A-3B77-4F69-A3AB-984B95C10985}" type="pres">
      <dgm:prSet presAssocID="{E76FB457-C032-4D51-B84A-20135D40124E}" presName="parentLeftMargin" presStyleLbl="node1" presStyleIdx="3" presStyleCnt="5"/>
      <dgm:spPr/>
      <dgm:t>
        <a:bodyPr/>
        <a:lstStyle/>
        <a:p>
          <a:endParaRPr lang="x-none"/>
        </a:p>
      </dgm:t>
    </dgm:pt>
    <dgm:pt modelId="{6E62DD79-66BE-461F-90B6-1077DEBB61E8}" type="pres">
      <dgm:prSet presAssocID="{E76FB457-C032-4D51-B84A-20135D40124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AC881-20EE-4DDC-85A7-334CD0A2F780}" type="pres">
      <dgm:prSet presAssocID="{E76FB457-C032-4D51-B84A-20135D40124E}" presName="negativeSpace" presStyleCnt="0"/>
      <dgm:spPr/>
    </dgm:pt>
    <dgm:pt modelId="{ED6FDEA2-685C-4462-812B-2DBD0E29DC6C}" type="pres">
      <dgm:prSet presAssocID="{E76FB457-C032-4D51-B84A-20135D40124E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E31803-D8AC-46FD-AA8A-E2CC502086B9}" type="presOf" srcId="{E76FB457-C032-4D51-B84A-20135D40124E}" destId="{6E62DD79-66BE-461F-90B6-1077DEBB61E8}" srcOrd="1" destOrd="0" presId="urn:microsoft.com/office/officeart/2005/8/layout/list1"/>
    <dgm:cxn modelId="{A450AC14-B08B-462B-A93E-700A9D40A656}" type="presOf" srcId="{C76E3CD9-7508-4AB3-9605-1FE1A2064D9B}" destId="{ED6FDEA2-685C-4462-812B-2DBD0E29DC6C}" srcOrd="0" destOrd="1" presId="urn:microsoft.com/office/officeart/2005/8/layout/list1"/>
    <dgm:cxn modelId="{5AF234DB-857A-4380-B4E9-6AEF19232F25}" type="presOf" srcId="{1E922887-C4C1-481B-A3D3-8D14B3C524D5}" destId="{6AEC85B3-07AE-49D0-B4A6-998F6CF57E5D}" srcOrd="0" destOrd="0" presId="urn:microsoft.com/office/officeart/2005/8/layout/list1"/>
    <dgm:cxn modelId="{30EADFDA-BD3A-4F05-BD66-369134043176}" srcId="{8FC113E5-60B1-4DB9-B735-E3A46821F932}" destId="{861D9BDF-2233-44B8-B220-C4A1B4397023}" srcOrd="0" destOrd="0" parTransId="{F6840879-225A-495F-A8B3-4D42D09D1D9D}" sibTransId="{3652B111-9460-4F62-B948-FC3D89C9195F}"/>
    <dgm:cxn modelId="{A82B7E0E-5109-4D61-BECC-036120217748}" srcId="{884B0DB7-06C1-498D-BCCF-7C86585A8706}" destId="{C8D18C9C-DDD7-435F-9A08-47675647EC0C}" srcOrd="1" destOrd="0" parTransId="{FBBD5474-BD3F-4D14-A978-2C4A1B06486D}" sibTransId="{FE8FC5CA-533B-41BA-B312-7FBF634BA83B}"/>
    <dgm:cxn modelId="{745E8111-E394-4C3E-A7D8-9794C3781D14}" type="presOf" srcId="{8FC113E5-60B1-4DB9-B735-E3A46821F932}" destId="{363B334E-50D0-4AB7-B86B-5B7D7CA1B415}" srcOrd="0" destOrd="0" presId="urn:microsoft.com/office/officeart/2005/8/layout/list1"/>
    <dgm:cxn modelId="{16FB8F3F-AFCF-42C3-AB1A-C8CD63475CA9}" srcId="{E76FB457-C032-4D51-B84A-20135D40124E}" destId="{C76E3CD9-7508-4AB3-9605-1FE1A2064D9B}" srcOrd="1" destOrd="0" parTransId="{C3EFD6D6-770F-408A-A343-DF16C3057977}" sibTransId="{DF46A898-7639-4911-BFC0-D1D8A4375F74}"/>
    <dgm:cxn modelId="{8B013895-E2A1-4D32-867C-EC2FF27A2422}" srcId="{1D3FBE87-C30C-4BF5-AC0C-1068FA5B09F6}" destId="{884B0DB7-06C1-498D-BCCF-7C86585A8706}" srcOrd="2" destOrd="0" parTransId="{2630783A-9119-408E-86B8-7C98F530A301}" sibTransId="{109232F4-CB3D-492B-AC6A-B8EE1E14E0C0}"/>
    <dgm:cxn modelId="{D0C75EFC-F489-47ED-9DFD-C5FA213B9567}" type="presOf" srcId="{D4D789F8-0B88-4FC4-B649-A2F98F9CF614}" destId="{09FBDD08-AEFE-489B-BB30-25386229660A}" srcOrd="0" destOrd="0" presId="urn:microsoft.com/office/officeart/2005/8/layout/list1"/>
    <dgm:cxn modelId="{374F08A9-9F19-4B2C-B741-EC90F672EB45}" type="presOf" srcId="{B37193C4-09D1-4050-BF00-6C05480CCB82}" destId="{47D263EB-077D-4948-AFF3-FA7DBC493B36}" srcOrd="0" destOrd="0" presId="urn:microsoft.com/office/officeart/2005/8/layout/list1"/>
    <dgm:cxn modelId="{BF98FEC9-E379-41EC-BEA7-4C02B766DE8C}" srcId="{4845C4E7-4AB5-436D-A1D6-AEB138D3FFEC}" destId="{28E73327-6458-4044-A41F-DEB422D473ED}" srcOrd="0" destOrd="0" parTransId="{2739CFBA-0358-4244-AC39-083EB9E13608}" sibTransId="{B32F9833-087F-47AE-9A47-8B45B7DA526B}"/>
    <dgm:cxn modelId="{17F4AA2E-65F9-4C1F-B126-92B2D6AE147A}" srcId="{1D3FBE87-C30C-4BF5-AC0C-1068FA5B09F6}" destId="{8FC113E5-60B1-4DB9-B735-E3A46821F932}" srcOrd="3" destOrd="0" parTransId="{AB1E3DBA-C8D1-4DB0-AB9A-77B5ED10812E}" sibTransId="{CA3BB56C-9EBC-4AAE-84B5-F303F1D2B014}"/>
    <dgm:cxn modelId="{106110A8-3603-4F5C-9710-0A4AC31ED155}" type="presOf" srcId="{884B0DB7-06C1-498D-BCCF-7C86585A8706}" destId="{DE0B8200-9972-4DA5-9D73-FC818FFB0258}" srcOrd="0" destOrd="0" presId="urn:microsoft.com/office/officeart/2005/8/layout/list1"/>
    <dgm:cxn modelId="{AEE7F762-01EB-4DD8-A763-F04E240B099F}" type="presOf" srcId="{4845C4E7-4AB5-436D-A1D6-AEB138D3FFEC}" destId="{750DB20A-3258-49DB-8F28-87F895B3F69E}" srcOrd="1" destOrd="0" presId="urn:microsoft.com/office/officeart/2005/8/layout/list1"/>
    <dgm:cxn modelId="{C6165578-2958-4AB4-AC10-3753A2CD0B20}" type="presOf" srcId="{861D9BDF-2233-44B8-B220-C4A1B4397023}" destId="{2DA5878E-1225-44A0-A75A-60C455337F81}" srcOrd="0" destOrd="0" presId="urn:microsoft.com/office/officeart/2005/8/layout/list1"/>
    <dgm:cxn modelId="{D0B3896D-AD08-41B0-BEFA-70CB4D5E7869}" srcId="{1D3FBE87-C30C-4BF5-AC0C-1068FA5B09F6}" destId="{1E922887-C4C1-481B-A3D3-8D14B3C524D5}" srcOrd="0" destOrd="0" parTransId="{64C83729-B82D-4B00-82C6-C7416815CE63}" sibTransId="{98320AF4-7A8F-4D08-B1CF-5451A7691DB0}"/>
    <dgm:cxn modelId="{300D2F14-4411-4AE7-B1E6-1CA35C2C6FDC}" srcId="{1E922887-C4C1-481B-A3D3-8D14B3C524D5}" destId="{D4D789F8-0B88-4FC4-B649-A2F98F9CF614}" srcOrd="0" destOrd="0" parTransId="{7F168641-4827-4B1A-A4BD-AD6C6D87C155}" sibTransId="{C33228CD-320A-4ECA-8DAA-E649A1294F43}"/>
    <dgm:cxn modelId="{411301E7-865C-42EB-BC14-965CD60FC2BA}" type="presOf" srcId="{4845C4E7-4AB5-436D-A1D6-AEB138D3FFEC}" destId="{E8A8FF0A-53A5-46B7-BCC1-8DAEB716D745}" srcOrd="0" destOrd="0" presId="urn:microsoft.com/office/officeart/2005/8/layout/list1"/>
    <dgm:cxn modelId="{3DCADFCD-03E9-4608-928F-7316330E4AD7}" srcId="{E76FB457-C032-4D51-B84A-20135D40124E}" destId="{4E6F168A-9069-47F1-80E2-DD554E8B91AB}" srcOrd="0" destOrd="0" parTransId="{FD80BB63-034B-4F66-9B00-406761FBD3BE}" sibTransId="{4947510A-A89E-40DA-B7D7-5DD781A7387C}"/>
    <dgm:cxn modelId="{29C4CE30-05D7-479F-AA89-21E9F7677206}" type="presOf" srcId="{1D3FBE87-C30C-4BF5-AC0C-1068FA5B09F6}" destId="{6FE92A1E-F564-4784-92C1-0144C363E68E}" srcOrd="0" destOrd="0" presId="urn:microsoft.com/office/officeart/2005/8/layout/list1"/>
    <dgm:cxn modelId="{5BA3BD1E-3DB7-4761-A5C4-124B4CF4AD5D}" type="presOf" srcId="{C8D18C9C-DDD7-435F-9A08-47675647EC0C}" destId="{47D263EB-077D-4948-AFF3-FA7DBC493B36}" srcOrd="0" destOrd="1" presId="urn:microsoft.com/office/officeart/2005/8/layout/list1"/>
    <dgm:cxn modelId="{9E4B9415-A4B8-4794-B934-08AC53DBA872}" type="presOf" srcId="{8FC113E5-60B1-4DB9-B735-E3A46821F932}" destId="{66ED61EB-1EBD-4958-AEB9-311632D50DAB}" srcOrd="1" destOrd="0" presId="urn:microsoft.com/office/officeart/2005/8/layout/list1"/>
    <dgm:cxn modelId="{962F9FFF-671E-4398-97BE-702A72744F27}" type="presOf" srcId="{4E6F168A-9069-47F1-80E2-DD554E8B91AB}" destId="{ED6FDEA2-685C-4462-812B-2DBD0E29DC6C}" srcOrd="0" destOrd="0" presId="urn:microsoft.com/office/officeart/2005/8/layout/list1"/>
    <dgm:cxn modelId="{21AFDB0D-38D2-421A-B362-F0F16E2D5E4A}" type="presOf" srcId="{884B0DB7-06C1-498D-BCCF-7C86585A8706}" destId="{CE68F636-1E15-4375-8257-600BF8472068}" srcOrd="1" destOrd="0" presId="urn:microsoft.com/office/officeart/2005/8/layout/list1"/>
    <dgm:cxn modelId="{8E0A1F37-A511-4625-B699-6640A17154B6}" srcId="{884B0DB7-06C1-498D-BCCF-7C86585A8706}" destId="{B37193C4-09D1-4050-BF00-6C05480CCB82}" srcOrd="0" destOrd="0" parTransId="{3C789307-4928-450F-891C-CB99AA0B0FB0}" sibTransId="{64BB5DEC-FDAB-4A38-AB3B-7544491B352D}"/>
    <dgm:cxn modelId="{1A499196-2D7A-4F7E-B03E-FBBF1ECB5E4C}" srcId="{1D3FBE87-C30C-4BF5-AC0C-1068FA5B09F6}" destId="{E76FB457-C032-4D51-B84A-20135D40124E}" srcOrd="4" destOrd="0" parTransId="{292F2EA8-9E3F-4929-B045-E4DEDDBBEA8D}" sibTransId="{58C11706-20D1-4269-AF80-EA231997DE73}"/>
    <dgm:cxn modelId="{9F427E52-D9FF-42B4-8867-09A95B0583C7}" type="presOf" srcId="{1E922887-C4C1-481B-A3D3-8D14B3C524D5}" destId="{A3789E53-3EE0-4A86-828F-0BF0A6F4A7A4}" srcOrd="1" destOrd="0" presId="urn:microsoft.com/office/officeart/2005/8/layout/list1"/>
    <dgm:cxn modelId="{3B1C68B8-F058-43A2-B45D-B5F0CF9F7EB3}" type="presOf" srcId="{E76FB457-C032-4D51-B84A-20135D40124E}" destId="{082DC37A-3B77-4F69-A3AB-984B95C10985}" srcOrd="0" destOrd="0" presId="urn:microsoft.com/office/officeart/2005/8/layout/list1"/>
    <dgm:cxn modelId="{B35E6228-F151-445B-A710-D40816E4881F}" srcId="{1D3FBE87-C30C-4BF5-AC0C-1068FA5B09F6}" destId="{4845C4E7-4AB5-436D-A1D6-AEB138D3FFEC}" srcOrd="1" destOrd="0" parTransId="{9CD9323A-D146-4091-8A43-14359CF6FCB8}" sibTransId="{6841477C-9C22-43E7-A9B8-30DE2E36B4BF}"/>
    <dgm:cxn modelId="{C9863CDD-3F34-4890-A983-F9AF44D306AF}" type="presOf" srcId="{28E73327-6458-4044-A41F-DEB422D473ED}" destId="{90C1035B-0787-443E-A846-8FB489DCB814}" srcOrd="0" destOrd="0" presId="urn:microsoft.com/office/officeart/2005/8/layout/list1"/>
    <dgm:cxn modelId="{42A78A1F-3B33-49DE-818C-F69EECAA7BA5}" type="presParOf" srcId="{6FE92A1E-F564-4784-92C1-0144C363E68E}" destId="{979C6ACD-1F7E-4CA2-BB14-1D78F1E11688}" srcOrd="0" destOrd="0" presId="urn:microsoft.com/office/officeart/2005/8/layout/list1"/>
    <dgm:cxn modelId="{70557B59-5192-4D1D-9979-18955DE08CCB}" type="presParOf" srcId="{979C6ACD-1F7E-4CA2-BB14-1D78F1E11688}" destId="{6AEC85B3-07AE-49D0-B4A6-998F6CF57E5D}" srcOrd="0" destOrd="0" presId="urn:microsoft.com/office/officeart/2005/8/layout/list1"/>
    <dgm:cxn modelId="{37AEAB8F-3E00-49A9-BEEA-05253307DBB4}" type="presParOf" srcId="{979C6ACD-1F7E-4CA2-BB14-1D78F1E11688}" destId="{A3789E53-3EE0-4A86-828F-0BF0A6F4A7A4}" srcOrd="1" destOrd="0" presId="urn:microsoft.com/office/officeart/2005/8/layout/list1"/>
    <dgm:cxn modelId="{D80CF787-2AB2-46BB-8A06-C6B8B110B58E}" type="presParOf" srcId="{6FE92A1E-F564-4784-92C1-0144C363E68E}" destId="{1BAE9B85-9120-46CF-B597-B75064F7DBE9}" srcOrd="1" destOrd="0" presId="urn:microsoft.com/office/officeart/2005/8/layout/list1"/>
    <dgm:cxn modelId="{16522F03-F216-46E7-A9A5-F5C586737D2B}" type="presParOf" srcId="{6FE92A1E-F564-4784-92C1-0144C363E68E}" destId="{09FBDD08-AEFE-489B-BB30-25386229660A}" srcOrd="2" destOrd="0" presId="urn:microsoft.com/office/officeart/2005/8/layout/list1"/>
    <dgm:cxn modelId="{02AFB292-7977-4D23-B1E2-0D480562EC7A}" type="presParOf" srcId="{6FE92A1E-F564-4784-92C1-0144C363E68E}" destId="{2A4A3E83-7482-4011-B023-17CEC8B4FE2B}" srcOrd="3" destOrd="0" presId="urn:microsoft.com/office/officeart/2005/8/layout/list1"/>
    <dgm:cxn modelId="{25240AC2-4859-401D-B947-669E3F7D0102}" type="presParOf" srcId="{6FE92A1E-F564-4784-92C1-0144C363E68E}" destId="{80482271-C8DC-46F6-9906-459689AF81A3}" srcOrd="4" destOrd="0" presId="urn:microsoft.com/office/officeart/2005/8/layout/list1"/>
    <dgm:cxn modelId="{3D311D75-ADF3-47A2-B252-3C0B3AB51CD6}" type="presParOf" srcId="{80482271-C8DC-46F6-9906-459689AF81A3}" destId="{E8A8FF0A-53A5-46B7-BCC1-8DAEB716D745}" srcOrd="0" destOrd="0" presId="urn:microsoft.com/office/officeart/2005/8/layout/list1"/>
    <dgm:cxn modelId="{D319F545-3749-49BA-BAF7-85408B52CA1D}" type="presParOf" srcId="{80482271-C8DC-46F6-9906-459689AF81A3}" destId="{750DB20A-3258-49DB-8F28-87F895B3F69E}" srcOrd="1" destOrd="0" presId="urn:microsoft.com/office/officeart/2005/8/layout/list1"/>
    <dgm:cxn modelId="{E99D05BF-5E16-4BEB-BDC9-00FBDA1F7881}" type="presParOf" srcId="{6FE92A1E-F564-4784-92C1-0144C363E68E}" destId="{BE876589-79C6-4197-B46E-16B1C904DA00}" srcOrd="5" destOrd="0" presId="urn:microsoft.com/office/officeart/2005/8/layout/list1"/>
    <dgm:cxn modelId="{09287C43-556D-4A1A-B1D2-54059B8A3109}" type="presParOf" srcId="{6FE92A1E-F564-4784-92C1-0144C363E68E}" destId="{90C1035B-0787-443E-A846-8FB489DCB814}" srcOrd="6" destOrd="0" presId="urn:microsoft.com/office/officeart/2005/8/layout/list1"/>
    <dgm:cxn modelId="{87AF36B0-23D6-45F1-835A-06D1427A2F54}" type="presParOf" srcId="{6FE92A1E-F564-4784-92C1-0144C363E68E}" destId="{FC2176C4-BC58-4D5D-AAEC-26AF7F19360F}" srcOrd="7" destOrd="0" presId="urn:microsoft.com/office/officeart/2005/8/layout/list1"/>
    <dgm:cxn modelId="{DE0CC7D7-98B3-469C-A656-B8CF1BC56422}" type="presParOf" srcId="{6FE92A1E-F564-4784-92C1-0144C363E68E}" destId="{A1FF0BE9-19E5-479E-837B-6EFB9B97439E}" srcOrd="8" destOrd="0" presId="urn:microsoft.com/office/officeart/2005/8/layout/list1"/>
    <dgm:cxn modelId="{F632D300-E66C-41CA-9262-F8EE49723004}" type="presParOf" srcId="{A1FF0BE9-19E5-479E-837B-6EFB9B97439E}" destId="{DE0B8200-9972-4DA5-9D73-FC818FFB0258}" srcOrd="0" destOrd="0" presId="urn:microsoft.com/office/officeart/2005/8/layout/list1"/>
    <dgm:cxn modelId="{E99F021F-E0EA-4B6C-8416-CC604D897BA4}" type="presParOf" srcId="{A1FF0BE9-19E5-479E-837B-6EFB9B97439E}" destId="{CE68F636-1E15-4375-8257-600BF8472068}" srcOrd="1" destOrd="0" presId="urn:microsoft.com/office/officeart/2005/8/layout/list1"/>
    <dgm:cxn modelId="{D87296B4-FD3A-470C-9AC8-86AD99C29853}" type="presParOf" srcId="{6FE92A1E-F564-4784-92C1-0144C363E68E}" destId="{42E7ABB8-8222-4663-B7CB-E4E58021BCA0}" srcOrd="9" destOrd="0" presId="urn:microsoft.com/office/officeart/2005/8/layout/list1"/>
    <dgm:cxn modelId="{ED572D51-4218-4CB7-94C5-7A5179165269}" type="presParOf" srcId="{6FE92A1E-F564-4784-92C1-0144C363E68E}" destId="{47D263EB-077D-4948-AFF3-FA7DBC493B36}" srcOrd="10" destOrd="0" presId="urn:microsoft.com/office/officeart/2005/8/layout/list1"/>
    <dgm:cxn modelId="{9F757B87-6343-4237-B1CC-70102A5A01CF}" type="presParOf" srcId="{6FE92A1E-F564-4784-92C1-0144C363E68E}" destId="{29079EE1-C52F-4E51-B125-10DD935358B4}" srcOrd="11" destOrd="0" presId="urn:microsoft.com/office/officeart/2005/8/layout/list1"/>
    <dgm:cxn modelId="{776C1666-3938-44E4-9092-CCA0AE2FFFB2}" type="presParOf" srcId="{6FE92A1E-F564-4784-92C1-0144C363E68E}" destId="{EFBEFAE5-09E6-4BD0-B481-2668962D0FA1}" srcOrd="12" destOrd="0" presId="urn:microsoft.com/office/officeart/2005/8/layout/list1"/>
    <dgm:cxn modelId="{08B4822C-46F3-42A7-ACE3-C3D308C2A23B}" type="presParOf" srcId="{EFBEFAE5-09E6-4BD0-B481-2668962D0FA1}" destId="{363B334E-50D0-4AB7-B86B-5B7D7CA1B415}" srcOrd="0" destOrd="0" presId="urn:microsoft.com/office/officeart/2005/8/layout/list1"/>
    <dgm:cxn modelId="{B747192C-1897-41C9-B78C-AB20D779842B}" type="presParOf" srcId="{EFBEFAE5-09E6-4BD0-B481-2668962D0FA1}" destId="{66ED61EB-1EBD-4958-AEB9-311632D50DAB}" srcOrd="1" destOrd="0" presId="urn:microsoft.com/office/officeart/2005/8/layout/list1"/>
    <dgm:cxn modelId="{0814D91F-4D23-49D7-AE50-4990652D0F12}" type="presParOf" srcId="{6FE92A1E-F564-4784-92C1-0144C363E68E}" destId="{A26CA652-0240-4CBB-820C-5E3FDF023CE5}" srcOrd="13" destOrd="0" presId="urn:microsoft.com/office/officeart/2005/8/layout/list1"/>
    <dgm:cxn modelId="{DA576263-5DB9-429A-8585-CB88CB9016F1}" type="presParOf" srcId="{6FE92A1E-F564-4784-92C1-0144C363E68E}" destId="{2DA5878E-1225-44A0-A75A-60C455337F81}" srcOrd="14" destOrd="0" presId="urn:microsoft.com/office/officeart/2005/8/layout/list1"/>
    <dgm:cxn modelId="{8BB2A2BE-C978-44A8-AD21-ADC62D95DA43}" type="presParOf" srcId="{6FE92A1E-F564-4784-92C1-0144C363E68E}" destId="{34E9B0FD-DE48-4FE4-90B3-B7CE52584FA9}" srcOrd="15" destOrd="0" presId="urn:microsoft.com/office/officeart/2005/8/layout/list1"/>
    <dgm:cxn modelId="{B9DF02FA-0919-40B6-A90C-80FF0A3D5CBC}" type="presParOf" srcId="{6FE92A1E-F564-4784-92C1-0144C363E68E}" destId="{7B7E4A4D-C096-47FA-863A-76255D9BE577}" srcOrd="16" destOrd="0" presId="urn:microsoft.com/office/officeart/2005/8/layout/list1"/>
    <dgm:cxn modelId="{3360A1A5-4E15-40A9-ACC5-A541CF1382E5}" type="presParOf" srcId="{7B7E4A4D-C096-47FA-863A-76255D9BE577}" destId="{082DC37A-3B77-4F69-A3AB-984B95C10985}" srcOrd="0" destOrd="0" presId="urn:microsoft.com/office/officeart/2005/8/layout/list1"/>
    <dgm:cxn modelId="{E9E77E03-24E1-4A1C-90BD-13526D2C6A78}" type="presParOf" srcId="{7B7E4A4D-C096-47FA-863A-76255D9BE577}" destId="{6E62DD79-66BE-461F-90B6-1077DEBB61E8}" srcOrd="1" destOrd="0" presId="urn:microsoft.com/office/officeart/2005/8/layout/list1"/>
    <dgm:cxn modelId="{B93F90A1-C205-4202-9182-808F3523D46B}" type="presParOf" srcId="{6FE92A1E-F564-4784-92C1-0144C363E68E}" destId="{652AC881-20EE-4DDC-85A7-334CD0A2F780}" srcOrd="17" destOrd="0" presId="urn:microsoft.com/office/officeart/2005/8/layout/list1"/>
    <dgm:cxn modelId="{C249AF8F-8B8E-4FD3-9268-0E1999F6EC02}" type="presParOf" srcId="{6FE92A1E-F564-4784-92C1-0144C363E68E}" destId="{ED6FDEA2-685C-4462-812B-2DBD0E29DC6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noProof="0" dirty="0" smtClean="0"/>
            <a:t>s</a:t>
          </a:r>
          <a:r>
            <a:rPr lang="en-US" b="1" noProof="0" dirty="0" err="1" smtClean="0"/>
            <a:t>trategija</a:t>
          </a:r>
          <a:r>
            <a:rPr lang="en-US" b="1" noProof="0" dirty="0" smtClean="0"/>
            <a:t> </a:t>
          </a:r>
          <a:r>
            <a:rPr lang="en-US" b="1" noProof="0" dirty="0" err="1" smtClean="0"/>
            <a:t>razvoja</a:t>
          </a:r>
          <a:r>
            <a:rPr lang="en-US" b="1" noProof="0" dirty="0" smtClean="0"/>
            <a:t> GIS-a </a:t>
          </a:r>
          <a:r>
            <a:rPr lang="en-US" b="1" noProof="0" dirty="0" err="1" smtClean="0"/>
            <a:t>Opštine</a:t>
          </a:r>
          <a:r>
            <a:rPr lang="en-US" b="1" noProof="0" dirty="0" smtClean="0"/>
            <a:t> </a:t>
          </a:r>
          <a:r>
            <a:rPr lang="en-US" b="1" noProof="0" dirty="0" err="1" smtClean="0"/>
            <a:t>Pirot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DD71631-D975-46FB-AF95-2113DD03B048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1B9A1026-C7DD-408B-B742-924665E4308B}" type="presOf" srcId="{88976E04-E22B-4751-903E-EDFE11444F8F}" destId="{5383FE03-8D9A-4F33-9ADA-FCD6165139B8}" srcOrd="0" destOrd="0" presId="urn:microsoft.com/office/officeart/2005/8/layout/vList2"/>
    <dgm:cxn modelId="{4A2E8BA0-1DF7-42C8-B537-AA9CD0BFCB67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44FDD5A-9C7C-4770-9490-439AA82251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7B90A-93B3-4580-9BD1-7CD503B981F9}">
      <dgm:prSet custT="1"/>
      <dgm:spPr>
        <a:solidFill>
          <a:srgbClr val="0066FF"/>
        </a:solidFill>
      </dgm:spPr>
      <dgm:t>
        <a:bodyPr/>
        <a:lstStyle/>
        <a:p>
          <a:pPr algn="ctr" rtl="0"/>
          <a:r>
            <a:rPr lang="pl-PL" sz="1600" i="1" dirty="0" smtClean="0"/>
            <a:t>Uočen problem razmene prostornih podataka</a:t>
          </a:r>
          <a:endParaRPr lang="en-US" sz="1600" dirty="0"/>
        </a:p>
      </dgm:t>
    </dgm:pt>
    <dgm:pt modelId="{786670A1-4143-4EA1-B972-50392F10C819}" type="parTrans" cxnId="{59F9D52C-06C4-468C-8D81-05E1A33ACDF8}">
      <dgm:prSet/>
      <dgm:spPr/>
      <dgm:t>
        <a:bodyPr/>
        <a:lstStyle/>
        <a:p>
          <a:endParaRPr lang="en-US"/>
        </a:p>
      </dgm:t>
    </dgm:pt>
    <dgm:pt modelId="{0DC88D1B-DA5D-4553-B65F-46E7E94B6488}" type="sibTrans" cxnId="{59F9D52C-06C4-468C-8D81-05E1A33ACDF8}">
      <dgm:prSet/>
      <dgm:spPr/>
      <dgm:t>
        <a:bodyPr/>
        <a:lstStyle/>
        <a:p>
          <a:endParaRPr lang="en-US"/>
        </a:p>
      </dgm:t>
    </dgm:pt>
    <dgm:pt modelId="{CF1A2FB4-7B57-47AC-9BA9-E391EDAA3F9A}" type="pres">
      <dgm:prSet presAssocID="{544FDD5A-9C7C-4770-9490-439AA82251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A3E334C-D7EB-4791-BB75-C2D2A6E59EF5}" type="pres">
      <dgm:prSet presAssocID="{CA77B90A-93B3-4580-9BD1-7CD503B981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22A542-8781-4C0D-AE09-DABB576F1A5E}" type="presOf" srcId="{544FDD5A-9C7C-4770-9490-439AA822514D}" destId="{CF1A2FB4-7B57-47AC-9BA9-E391EDAA3F9A}" srcOrd="0" destOrd="0" presId="urn:microsoft.com/office/officeart/2005/8/layout/vList2"/>
    <dgm:cxn modelId="{4449A663-09F3-420C-A7C9-65D1D2DECCC5}" type="presOf" srcId="{CA77B90A-93B3-4580-9BD1-7CD503B981F9}" destId="{CA3E334C-D7EB-4791-BB75-C2D2A6E59EF5}" srcOrd="0" destOrd="0" presId="urn:microsoft.com/office/officeart/2005/8/layout/vList2"/>
    <dgm:cxn modelId="{59F9D52C-06C4-468C-8D81-05E1A33ACDF8}" srcId="{544FDD5A-9C7C-4770-9490-439AA822514D}" destId="{CA77B90A-93B3-4580-9BD1-7CD503B981F9}" srcOrd="0" destOrd="0" parTransId="{786670A1-4143-4EA1-B972-50392F10C819}" sibTransId="{0DC88D1B-DA5D-4553-B65F-46E7E94B6488}"/>
    <dgm:cxn modelId="{4CB790D0-6024-4F3E-A798-F690FBE0E641}" type="presParOf" srcId="{CF1A2FB4-7B57-47AC-9BA9-E391EDAA3F9A}" destId="{CA3E334C-D7EB-4791-BB75-C2D2A6E59E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s</a:t>
          </a:r>
          <a:r>
            <a:rPr lang="x-none" b="1" noProof="0" smtClean="0"/>
            <a:t>trategija razvoja GIS-a Opštine Pirot</a:t>
          </a:r>
          <a:endParaRPr lang="x-none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6B9C25A3-A9CF-4CFB-A172-11023637A2C0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DC22F3F2-DBCF-48B8-86B2-D758C713BAB1}" type="presOf" srcId="{349F03B1-1FB3-4D06-9FF6-88823DDA5FAC}" destId="{7161D383-CA7F-4243-B1FA-DF288B36488E}" srcOrd="0" destOrd="0" presId="urn:microsoft.com/office/officeart/2005/8/layout/vList2"/>
    <dgm:cxn modelId="{4DFBD6EB-A973-4725-AB6B-7B57FAC5D18D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44FDD5A-9C7C-4770-9490-439AA82251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7B90A-93B3-4580-9BD1-7CD503B981F9}">
      <dgm:prSet custT="1"/>
      <dgm:spPr>
        <a:solidFill>
          <a:srgbClr val="0066FF"/>
        </a:solidFill>
      </dgm:spPr>
      <dgm:t>
        <a:bodyPr/>
        <a:lstStyle/>
        <a:p>
          <a:pPr algn="ctr" rtl="0"/>
          <a:r>
            <a:rPr lang="pl-PL" sz="1600" i="1" dirty="0" smtClean="0"/>
            <a:t>Projekti planirani u okviru Strategija razvoja GIS-a opštine Pirot</a:t>
          </a:r>
          <a:endParaRPr lang="en-US" sz="1600" dirty="0"/>
        </a:p>
      </dgm:t>
    </dgm:pt>
    <dgm:pt modelId="{786670A1-4143-4EA1-B972-50392F10C819}" type="parTrans" cxnId="{59F9D52C-06C4-468C-8D81-05E1A33ACDF8}">
      <dgm:prSet/>
      <dgm:spPr/>
      <dgm:t>
        <a:bodyPr/>
        <a:lstStyle/>
        <a:p>
          <a:endParaRPr lang="en-US"/>
        </a:p>
      </dgm:t>
    </dgm:pt>
    <dgm:pt modelId="{0DC88D1B-DA5D-4553-B65F-46E7E94B6488}" type="sibTrans" cxnId="{59F9D52C-06C4-468C-8D81-05E1A33ACDF8}">
      <dgm:prSet/>
      <dgm:spPr/>
      <dgm:t>
        <a:bodyPr/>
        <a:lstStyle/>
        <a:p>
          <a:endParaRPr lang="en-US"/>
        </a:p>
      </dgm:t>
    </dgm:pt>
    <dgm:pt modelId="{CF1A2FB4-7B57-47AC-9BA9-E391EDAA3F9A}" type="pres">
      <dgm:prSet presAssocID="{544FDD5A-9C7C-4770-9490-439AA82251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A3E334C-D7EB-4791-BB75-C2D2A6E59EF5}" type="pres">
      <dgm:prSet presAssocID="{CA77B90A-93B3-4580-9BD1-7CD503B981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F3579F-8B62-4EF3-86EC-95ADDB8435C8}" type="presOf" srcId="{CA77B90A-93B3-4580-9BD1-7CD503B981F9}" destId="{CA3E334C-D7EB-4791-BB75-C2D2A6E59EF5}" srcOrd="0" destOrd="0" presId="urn:microsoft.com/office/officeart/2005/8/layout/vList2"/>
    <dgm:cxn modelId="{77EB6CE2-D0D8-4FB3-BDE1-32AA8BD1DB9A}" type="presOf" srcId="{544FDD5A-9C7C-4770-9490-439AA822514D}" destId="{CF1A2FB4-7B57-47AC-9BA9-E391EDAA3F9A}" srcOrd="0" destOrd="0" presId="urn:microsoft.com/office/officeart/2005/8/layout/vList2"/>
    <dgm:cxn modelId="{59F9D52C-06C4-468C-8D81-05E1A33ACDF8}" srcId="{544FDD5A-9C7C-4770-9490-439AA822514D}" destId="{CA77B90A-93B3-4580-9BD1-7CD503B981F9}" srcOrd="0" destOrd="0" parTransId="{786670A1-4143-4EA1-B972-50392F10C819}" sibTransId="{0DC88D1B-DA5D-4553-B65F-46E7E94B6488}"/>
    <dgm:cxn modelId="{05CE53D1-48F7-4AE3-89C5-C364DC080334}" type="presParOf" srcId="{CF1A2FB4-7B57-47AC-9BA9-E391EDAA3F9A}" destId="{CA3E334C-D7EB-4791-BB75-C2D2A6E59E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29E3D84-F58E-44B5-A70C-CA31DE75A8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54E9C-FF26-4B2F-95AB-9D96DCB72565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dirty="0" smtClean="0"/>
            <a:t>Da bi se razvile odgovarajuće komponente Opštinskog GIS-a, prvo se pristupilo detaljnoj </a:t>
          </a:r>
          <a:r>
            <a:rPr lang="sl-SI" b="1" i="1" dirty="0" smtClean="0">
              <a:solidFill>
                <a:srgbClr val="FFFF00"/>
              </a:solidFill>
            </a:rPr>
            <a:t>analizi potreba korisnika i poslovnih procesa</a:t>
          </a:r>
          <a:r>
            <a:rPr lang="sl-SI" dirty="0" smtClean="0"/>
            <a:t> u odgovarajućim javnim preduzećima (JP “Komunalac”, JP “Parking servis”, Direkcija za izgradnju Opštine Pirot) i Opštinskoj upravi</a:t>
          </a:r>
          <a:endParaRPr lang="en-US" dirty="0"/>
        </a:p>
      </dgm:t>
    </dgm:pt>
    <dgm:pt modelId="{AE59935E-E52B-47F2-8C05-D75FCE644AD5}" type="parTrans" cxnId="{1FE78C3E-D84C-4E22-A87A-8C1D5C8519ED}">
      <dgm:prSet/>
      <dgm:spPr/>
      <dgm:t>
        <a:bodyPr/>
        <a:lstStyle/>
        <a:p>
          <a:endParaRPr lang="en-US"/>
        </a:p>
      </dgm:t>
    </dgm:pt>
    <dgm:pt modelId="{90493ED4-AB83-4212-B10E-5FC09020DA4A}" type="sibTrans" cxnId="{1FE78C3E-D84C-4E22-A87A-8C1D5C8519ED}">
      <dgm:prSet/>
      <dgm:spPr/>
      <dgm:t>
        <a:bodyPr/>
        <a:lstStyle/>
        <a:p>
          <a:endParaRPr lang="en-US"/>
        </a:p>
      </dgm:t>
    </dgm:pt>
    <dgm:pt modelId="{EEB61F0D-9118-4DBA-B797-18EAD6AA3C49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dirty="0" smtClean="0"/>
            <a:t>Analizom poslovnih procesa došlo se do zaključka da je </a:t>
          </a:r>
          <a:r>
            <a:rPr lang="sl-SI" b="1" i="1" dirty="0" smtClean="0">
              <a:solidFill>
                <a:srgbClr val="FFFF00"/>
              </a:solidFill>
            </a:rPr>
            <a:t>značajan deo procesa kod upravljanja određenim resursima zajednički za sva javna preduzeća</a:t>
          </a:r>
          <a:r>
            <a:rPr lang="sl-SI" dirty="0" smtClean="0"/>
            <a:t>.</a:t>
          </a:r>
          <a:endParaRPr lang="en-US" dirty="0"/>
        </a:p>
      </dgm:t>
    </dgm:pt>
    <dgm:pt modelId="{DA52855F-B7E5-4B3D-A593-C9F81A96E0E4}" type="parTrans" cxnId="{F7F5F36F-4C81-43D8-95FD-DCA442963E84}">
      <dgm:prSet/>
      <dgm:spPr/>
      <dgm:t>
        <a:bodyPr/>
        <a:lstStyle/>
        <a:p>
          <a:endParaRPr lang="en-US"/>
        </a:p>
      </dgm:t>
    </dgm:pt>
    <dgm:pt modelId="{F8CE17AB-3406-4156-A953-CD0C31EB9E51}" type="sibTrans" cxnId="{F7F5F36F-4C81-43D8-95FD-DCA442963E84}">
      <dgm:prSet/>
      <dgm:spPr/>
      <dgm:t>
        <a:bodyPr/>
        <a:lstStyle/>
        <a:p>
          <a:endParaRPr lang="en-US"/>
        </a:p>
      </dgm:t>
    </dgm:pt>
    <dgm:pt modelId="{33CE69ED-9372-45BD-AA42-BB32562FED88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dirty="0" smtClean="0"/>
            <a:t>Funkcionalnost zajednička za sve korisnike je razvijena u okviru softvera, tj. kroz odgovarajuće </a:t>
          </a:r>
          <a:r>
            <a:rPr lang="sl-SI" b="1" i="1" dirty="0" smtClean="0">
              <a:solidFill>
                <a:srgbClr val="FFFF00"/>
              </a:solidFill>
            </a:rPr>
            <a:t>softverske module i deo modela baze podataka (isti za sve korisnike).</a:t>
          </a:r>
          <a:endParaRPr lang="en-US" b="1" i="1" dirty="0">
            <a:solidFill>
              <a:srgbClr val="FFFF00"/>
            </a:solidFill>
          </a:endParaRPr>
        </a:p>
      </dgm:t>
    </dgm:pt>
    <dgm:pt modelId="{DB9D7224-B715-4990-8C2F-66CCA9F16B30}" type="parTrans" cxnId="{F3E0F338-5842-4467-A78A-C6A23131575E}">
      <dgm:prSet/>
      <dgm:spPr/>
      <dgm:t>
        <a:bodyPr/>
        <a:lstStyle/>
        <a:p>
          <a:endParaRPr lang="en-US"/>
        </a:p>
      </dgm:t>
    </dgm:pt>
    <dgm:pt modelId="{58242243-E90B-4315-89B4-05788CDECC38}" type="sibTrans" cxnId="{F3E0F338-5842-4467-A78A-C6A23131575E}">
      <dgm:prSet/>
      <dgm:spPr/>
      <dgm:t>
        <a:bodyPr/>
        <a:lstStyle/>
        <a:p>
          <a:endParaRPr lang="en-US"/>
        </a:p>
      </dgm:t>
    </dgm:pt>
    <dgm:pt modelId="{019339C6-F6A5-4381-8A9E-C8182A66FC03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dirty="0" smtClean="0"/>
            <a:t>Specifičnosti svakog od korisnika su predstavljene kroz </a:t>
          </a:r>
          <a:r>
            <a:rPr lang="sl-SI" b="1" i="1" dirty="0" smtClean="0">
              <a:solidFill>
                <a:srgbClr val="FFFF00"/>
              </a:solidFill>
            </a:rPr>
            <a:t>model prostorne baze podataka </a:t>
          </a:r>
          <a:r>
            <a:rPr lang="sl-SI" dirty="0" smtClean="0"/>
            <a:t>(atributi prostornih entiteta) i liste aktivnosti, ljudi i sl. koji su specifični za datog korisnika.</a:t>
          </a:r>
          <a:endParaRPr lang="en-US" dirty="0"/>
        </a:p>
      </dgm:t>
    </dgm:pt>
    <dgm:pt modelId="{94A976F7-6AB8-4FD0-8FAE-1472E84589E3}" type="parTrans" cxnId="{5C6E1BBC-6827-4532-B508-15150B0D45B8}">
      <dgm:prSet/>
      <dgm:spPr/>
      <dgm:t>
        <a:bodyPr/>
        <a:lstStyle/>
        <a:p>
          <a:endParaRPr lang="en-US"/>
        </a:p>
      </dgm:t>
    </dgm:pt>
    <dgm:pt modelId="{B0FA0138-0FDE-49A6-8A4A-658E22646479}" type="sibTrans" cxnId="{5C6E1BBC-6827-4532-B508-15150B0D45B8}">
      <dgm:prSet/>
      <dgm:spPr/>
      <dgm:t>
        <a:bodyPr/>
        <a:lstStyle/>
        <a:p>
          <a:endParaRPr lang="en-US"/>
        </a:p>
      </dgm:t>
    </dgm:pt>
    <dgm:pt modelId="{4D7436F0-8EED-4D35-ABC4-D13BC1D12DF5}" type="pres">
      <dgm:prSet presAssocID="{D29E3D84-F58E-44B5-A70C-CA31DE75A8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B6AB24B-E5DD-4FE5-B103-2DA15C99ED88}" type="pres">
      <dgm:prSet presAssocID="{4F254E9C-FF26-4B2F-95AB-9D96DCB7256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B48E412-C2CA-410B-8E09-61669636CA5C}" type="pres">
      <dgm:prSet presAssocID="{90493ED4-AB83-4212-B10E-5FC09020DA4A}" presName="spacer" presStyleCnt="0"/>
      <dgm:spPr/>
    </dgm:pt>
    <dgm:pt modelId="{7AE3481A-D97D-406F-98EA-568FE1A0FEC7}" type="pres">
      <dgm:prSet presAssocID="{EEB61F0D-9118-4DBA-B797-18EAD6AA3C49}" presName="parentText" presStyleLbl="node1" presStyleIdx="1" presStyleCnt="4" custLinFactNeighborX="1548" custLinFactNeighborY="-31438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59AE558-0F58-4D7E-9508-5DB293D692C8}" type="pres">
      <dgm:prSet presAssocID="{F8CE17AB-3406-4156-A953-CD0C31EB9E51}" presName="spacer" presStyleCnt="0"/>
      <dgm:spPr/>
    </dgm:pt>
    <dgm:pt modelId="{CAE90CCB-64A9-480C-8456-DF03CE2860FE}" type="pres">
      <dgm:prSet presAssocID="{33CE69ED-9372-45BD-AA42-BB32562FED8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ED27369-1CEB-435E-8C70-56E4FD22D9A4}" type="pres">
      <dgm:prSet presAssocID="{58242243-E90B-4315-89B4-05788CDECC38}" presName="spacer" presStyleCnt="0"/>
      <dgm:spPr/>
    </dgm:pt>
    <dgm:pt modelId="{07216113-A713-4CDB-AB0E-99AE757F3FEE}" type="pres">
      <dgm:prSet presAssocID="{019339C6-F6A5-4381-8A9E-C8182A66FC0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C6E1BBC-6827-4532-B508-15150B0D45B8}" srcId="{D29E3D84-F58E-44B5-A70C-CA31DE75A879}" destId="{019339C6-F6A5-4381-8A9E-C8182A66FC03}" srcOrd="3" destOrd="0" parTransId="{94A976F7-6AB8-4FD0-8FAE-1472E84589E3}" sibTransId="{B0FA0138-0FDE-49A6-8A4A-658E22646479}"/>
    <dgm:cxn modelId="{31C0B8C2-379C-46D2-BAB3-4F3ED8569DD6}" type="presOf" srcId="{D29E3D84-F58E-44B5-A70C-CA31DE75A879}" destId="{4D7436F0-8EED-4D35-ABC4-D13BC1D12DF5}" srcOrd="0" destOrd="0" presId="urn:microsoft.com/office/officeart/2005/8/layout/vList2"/>
    <dgm:cxn modelId="{5991E396-F65C-404E-AC9B-60ED2427894B}" type="presOf" srcId="{33CE69ED-9372-45BD-AA42-BB32562FED88}" destId="{CAE90CCB-64A9-480C-8456-DF03CE2860FE}" srcOrd="0" destOrd="0" presId="urn:microsoft.com/office/officeart/2005/8/layout/vList2"/>
    <dgm:cxn modelId="{987B914B-CA2E-4BB7-9B28-B74E8A938FC9}" type="presOf" srcId="{4F254E9C-FF26-4B2F-95AB-9D96DCB72565}" destId="{6B6AB24B-E5DD-4FE5-B103-2DA15C99ED88}" srcOrd="0" destOrd="0" presId="urn:microsoft.com/office/officeart/2005/8/layout/vList2"/>
    <dgm:cxn modelId="{F7F5F36F-4C81-43D8-95FD-DCA442963E84}" srcId="{D29E3D84-F58E-44B5-A70C-CA31DE75A879}" destId="{EEB61F0D-9118-4DBA-B797-18EAD6AA3C49}" srcOrd="1" destOrd="0" parTransId="{DA52855F-B7E5-4B3D-A593-C9F81A96E0E4}" sibTransId="{F8CE17AB-3406-4156-A953-CD0C31EB9E51}"/>
    <dgm:cxn modelId="{1FE78C3E-D84C-4E22-A87A-8C1D5C8519ED}" srcId="{D29E3D84-F58E-44B5-A70C-CA31DE75A879}" destId="{4F254E9C-FF26-4B2F-95AB-9D96DCB72565}" srcOrd="0" destOrd="0" parTransId="{AE59935E-E52B-47F2-8C05-D75FCE644AD5}" sibTransId="{90493ED4-AB83-4212-B10E-5FC09020DA4A}"/>
    <dgm:cxn modelId="{3DC1314B-0A46-40AF-811B-84D060D66308}" type="presOf" srcId="{EEB61F0D-9118-4DBA-B797-18EAD6AA3C49}" destId="{7AE3481A-D97D-406F-98EA-568FE1A0FEC7}" srcOrd="0" destOrd="0" presId="urn:microsoft.com/office/officeart/2005/8/layout/vList2"/>
    <dgm:cxn modelId="{C9868133-85F9-4443-82A7-447B642F3E8B}" type="presOf" srcId="{019339C6-F6A5-4381-8A9E-C8182A66FC03}" destId="{07216113-A713-4CDB-AB0E-99AE757F3FEE}" srcOrd="0" destOrd="0" presId="urn:microsoft.com/office/officeart/2005/8/layout/vList2"/>
    <dgm:cxn modelId="{F3E0F338-5842-4467-A78A-C6A23131575E}" srcId="{D29E3D84-F58E-44B5-A70C-CA31DE75A879}" destId="{33CE69ED-9372-45BD-AA42-BB32562FED88}" srcOrd="2" destOrd="0" parTransId="{DB9D7224-B715-4990-8C2F-66CCA9F16B30}" sibTransId="{58242243-E90B-4315-89B4-05788CDECC38}"/>
    <dgm:cxn modelId="{BB070734-E27B-4BBA-950E-2E82BA68F4CA}" type="presParOf" srcId="{4D7436F0-8EED-4D35-ABC4-D13BC1D12DF5}" destId="{6B6AB24B-E5DD-4FE5-B103-2DA15C99ED88}" srcOrd="0" destOrd="0" presId="urn:microsoft.com/office/officeart/2005/8/layout/vList2"/>
    <dgm:cxn modelId="{FAB060E5-0675-4A59-8965-FDCF123E112F}" type="presParOf" srcId="{4D7436F0-8EED-4D35-ABC4-D13BC1D12DF5}" destId="{7B48E412-C2CA-410B-8E09-61669636CA5C}" srcOrd="1" destOrd="0" presId="urn:microsoft.com/office/officeart/2005/8/layout/vList2"/>
    <dgm:cxn modelId="{13929318-2C32-4CF4-BA47-A9FB2288064D}" type="presParOf" srcId="{4D7436F0-8EED-4D35-ABC4-D13BC1D12DF5}" destId="{7AE3481A-D97D-406F-98EA-568FE1A0FEC7}" srcOrd="2" destOrd="0" presId="urn:microsoft.com/office/officeart/2005/8/layout/vList2"/>
    <dgm:cxn modelId="{5E41F15B-D6DB-45E8-BC13-A25D7987205A}" type="presParOf" srcId="{4D7436F0-8EED-4D35-ABC4-D13BC1D12DF5}" destId="{D59AE558-0F58-4D7E-9508-5DB293D692C8}" srcOrd="3" destOrd="0" presId="urn:microsoft.com/office/officeart/2005/8/layout/vList2"/>
    <dgm:cxn modelId="{123D1CE9-A35E-42C5-A765-A4A5E5F5849E}" type="presParOf" srcId="{4D7436F0-8EED-4D35-ABC4-D13BC1D12DF5}" destId="{CAE90CCB-64A9-480C-8456-DF03CE2860FE}" srcOrd="4" destOrd="0" presId="urn:microsoft.com/office/officeart/2005/8/layout/vList2"/>
    <dgm:cxn modelId="{1A229FDB-BC2E-4487-9D95-3140D54A003A}" type="presParOf" srcId="{4D7436F0-8EED-4D35-ABC4-D13BC1D12DF5}" destId="{4ED27369-1CEB-435E-8C70-56E4FD22D9A4}" srcOrd="5" destOrd="0" presId="urn:microsoft.com/office/officeart/2005/8/layout/vList2"/>
    <dgm:cxn modelId="{03D09A0B-2487-4C28-AFD9-2158EDC8D622}" type="presParOf" srcId="{4D7436F0-8EED-4D35-ABC4-D13BC1D12DF5}" destId="{07216113-A713-4CDB-AB0E-99AE757F3F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a</a:t>
          </a:r>
          <a:r>
            <a:rPr lang="x-none" b="1" smtClean="0">
              <a:latin typeface="Calibri" panose="020F0502020204030204" pitchFamily="34" charset="0"/>
            </a:rPr>
            <a:t>naliza poslovnih </a:t>
          </a:r>
          <a:r>
            <a:rPr lang="x-none" b="1" dirty="0" err="1" smtClean="0">
              <a:latin typeface="Calibri" panose="020F0502020204030204" pitchFamily="34" charset="0"/>
            </a:rPr>
            <a:t>procesa</a:t>
          </a:r>
          <a:r>
            <a:rPr lang="x-none" b="1" dirty="0" smtClean="0">
              <a:latin typeface="Calibri" panose="020F0502020204030204" pitchFamily="34" charset="0"/>
            </a:rPr>
            <a:t> i </a:t>
          </a:r>
          <a:r>
            <a:rPr lang="x-none" b="1" dirty="0" err="1" smtClean="0">
              <a:latin typeface="Calibri" panose="020F0502020204030204" pitchFamily="34" charset="0"/>
            </a:rPr>
            <a:t>potreba</a:t>
          </a:r>
          <a:r>
            <a:rPr lang="x-none" b="1" dirty="0" smtClean="0">
              <a:latin typeface="Calibri" panose="020F0502020204030204" pitchFamily="34" charset="0"/>
            </a:rPr>
            <a:t> </a:t>
          </a:r>
          <a:r>
            <a:rPr lang="x-none" b="1" dirty="0" err="1" smtClean="0">
              <a:latin typeface="Calibri" panose="020F0502020204030204" pitchFamily="34" charset="0"/>
            </a:rPr>
            <a:t>korisnika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3E08C17B-FA8A-45BD-B29C-132AF5C24AF5}" type="presOf" srcId="{349F03B1-1FB3-4D06-9FF6-88823DDA5FAC}" destId="{7161D383-CA7F-4243-B1FA-DF288B36488E}" srcOrd="0" destOrd="0" presId="urn:microsoft.com/office/officeart/2005/8/layout/vList2"/>
    <dgm:cxn modelId="{CDD8914F-6314-4618-BE45-1853012A0FA0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D0DD64B3-0244-4441-9828-6C9166D1D0B7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3991D20-298D-4849-9106-46037EFEC3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0FF69E1E-668F-4A83-9D9C-8350DA891A76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Radni nalozi</a:t>
          </a:r>
          <a:r>
            <a:rPr lang="sl-SI" b="0" u="none" dirty="0" smtClean="0"/>
            <a:t>  - </a:t>
          </a:r>
          <a:r>
            <a:rPr lang="sl-SI" dirty="0" smtClean="0"/>
            <a:t>pokrivaju sve aktivnosti nad objektima u prostoru </a:t>
          </a:r>
          <a:endParaRPr lang="x-none" dirty="0"/>
        </a:p>
      </dgm:t>
    </dgm:pt>
    <dgm:pt modelId="{109BEC44-6305-4743-80E4-E65B51391FB4}" type="parTrans" cxnId="{DF21054D-916C-4301-98AF-7314CC9FF21D}">
      <dgm:prSet/>
      <dgm:spPr/>
      <dgm:t>
        <a:bodyPr/>
        <a:lstStyle/>
        <a:p>
          <a:endParaRPr lang="x-none"/>
        </a:p>
      </dgm:t>
    </dgm:pt>
    <dgm:pt modelId="{75B3584F-9487-4C31-8554-A2E502AE03B7}" type="sibTrans" cxnId="{DF21054D-916C-4301-98AF-7314CC9FF21D}">
      <dgm:prSet/>
      <dgm:spPr/>
      <dgm:t>
        <a:bodyPr/>
        <a:lstStyle/>
        <a:p>
          <a:endParaRPr lang="x-none"/>
        </a:p>
      </dgm:t>
    </dgm:pt>
    <dgm:pt modelId="{3720DCF8-96D9-40AF-B53B-30BCD202D4F0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Dnevnik rada</a:t>
          </a:r>
          <a:r>
            <a:rPr lang="sl-SI" b="0" u="none" dirty="0" smtClean="0"/>
            <a:t>  - </a:t>
          </a:r>
          <a:r>
            <a:rPr lang="sl-SI" dirty="0" smtClean="0"/>
            <a:t>praćenje realizacije aktivnosti </a:t>
          </a:r>
          <a:endParaRPr lang="x-none" dirty="0"/>
        </a:p>
      </dgm:t>
    </dgm:pt>
    <dgm:pt modelId="{57DB76AE-2BA4-4220-AC09-B2F56176288A}" type="parTrans" cxnId="{CE9ADE64-386F-4619-BAF9-5FD65A218E54}">
      <dgm:prSet/>
      <dgm:spPr/>
      <dgm:t>
        <a:bodyPr/>
        <a:lstStyle/>
        <a:p>
          <a:endParaRPr lang="x-none"/>
        </a:p>
      </dgm:t>
    </dgm:pt>
    <dgm:pt modelId="{FB0C5829-0C2C-49A0-AE9D-A59DA637FB6A}" type="sibTrans" cxnId="{CE9ADE64-386F-4619-BAF9-5FD65A218E54}">
      <dgm:prSet/>
      <dgm:spPr/>
      <dgm:t>
        <a:bodyPr/>
        <a:lstStyle/>
        <a:p>
          <a:endParaRPr lang="x-none"/>
        </a:p>
      </dgm:t>
    </dgm:pt>
    <dgm:pt modelId="{FC84062F-6D3C-4A07-9C75-0B8B62CA3722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Upravljanje prostornim podacima</a:t>
          </a:r>
          <a:r>
            <a:rPr lang="sl-SI" b="1" u="none" dirty="0" smtClean="0"/>
            <a:t>  </a:t>
          </a:r>
          <a:r>
            <a:rPr lang="sl-SI" dirty="0" smtClean="0"/>
            <a:t>- prikazi, kreiranje i izmena sadržaja </a:t>
          </a:r>
          <a:endParaRPr lang="x-none" dirty="0"/>
        </a:p>
      </dgm:t>
    </dgm:pt>
    <dgm:pt modelId="{B2FBE3B7-FC20-48AE-9426-392828B76DDD}" type="parTrans" cxnId="{6E69370C-3522-4931-8AF3-FA67F871E9E2}">
      <dgm:prSet/>
      <dgm:spPr/>
      <dgm:t>
        <a:bodyPr/>
        <a:lstStyle/>
        <a:p>
          <a:endParaRPr lang="x-none"/>
        </a:p>
      </dgm:t>
    </dgm:pt>
    <dgm:pt modelId="{F3B02888-5AD9-40E5-80B5-5080AE094C22}" type="sibTrans" cxnId="{6E69370C-3522-4931-8AF3-FA67F871E9E2}">
      <dgm:prSet/>
      <dgm:spPr/>
      <dgm:t>
        <a:bodyPr/>
        <a:lstStyle/>
        <a:p>
          <a:endParaRPr lang="x-none"/>
        </a:p>
      </dgm:t>
    </dgm:pt>
    <dgm:pt modelId="{1F307823-F5B7-4F2F-9AC8-FE8AD0A33033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Prijave i zahtevi</a:t>
          </a:r>
          <a:r>
            <a:rPr lang="sl-SI" b="1" u="none" dirty="0" smtClean="0"/>
            <a:t> </a:t>
          </a:r>
          <a:r>
            <a:rPr lang="sl-SI" dirty="0" smtClean="0"/>
            <a:t>– prijave incidenata u prostoru </a:t>
          </a:r>
          <a:endParaRPr lang="x-none" dirty="0"/>
        </a:p>
      </dgm:t>
    </dgm:pt>
    <dgm:pt modelId="{23450194-A8F6-4452-A702-CAE58C7A4183}" type="parTrans" cxnId="{F15FCEC3-EACB-4B49-87CC-3F1C8764B457}">
      <dgm:prSet/>
      <dgm:spPr/>
      <dgm:t>
        <a:bodyPr/>
        <a:lstStyle/>
        <a:p>
          <a:endParaRPr lang="x-none"/>
        </a:p>
      </dgm:t>
    </dgm:pt>
    <dgm:pt modelId="{74FE63D7-4836-4B53-9830-3436B1525794}" type="sibTrans" cxnId="{F15FCEC3-EACB-4B49-87CC-3F1C8764B457}">
      <dgm:prSet/>
      <dgm:spPr/>
      <dgm:t>
        <a:bodyPr/>
        <a:lstStyle/>
        <a:p>
          <a:endParaRPr lang="x-none"/>
        </a:p>
      </dgm:t>
    </dgm:pt>
    <dgm:pt modelId="{5900F353-E93C-4FCA-8B17-44B093CA885B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Dosije projekta</a:t>
          </a:r>
          <a:r>
            <a:rPr lang="sl-SI" b="1" u="none" dirty="0" smtClean="0"/>
            <a:t> </a:t>
          </a:r>
          <a:r>
            <a:rPr lang="sl-SI" dirty="0" smtClean="0"/>
            <a:t>- kompletna dokumentacija za lokaciju/projekat</a:t>
          </a:r>
          <a:endParaRPr lang="x-none" dirty="0"/>
        </a:p>
      </dgm:t>
    </dgm:pt>
    <dgm:pt modelId="{ADDF3A71-68A2-4888-A6DD-065031FF7DA9}" type="parTrans" cxnId="{CE73D54F-ADF8-44D8-9D3F-0DC80B619B8C}">
      <dgm:prSet/>
      <dgm:spPr/>
      <dgm:t>
        <a:bodyPr/>
        <a:lstStyle/>
        <a:p>
          <a:endParaRPr lang="x-none"/>
        </a:p>
      </dgm:t>
    </dgm:pt>
    <dgm:pt modelId="{D6E64ACC-CA26-42B6-A7B9-EB7FEB9D73A4}" type="sibTrans" cxnId="{CE73D54F-ADF8-44D8-9D3F-0DC80B619B8C}">
      <dgm:prSet/>
      <dgm:spPr/>
      <dgm:t>
        <a:bodyPr/>
        <a:lstStyle/>
        <a:p>
          <a:endParaRPr lang="x-none"/>
        </a:p>
      </dgm:t>
    </dgm:pt>
    <dgm:pt modelId="{27849344-DBE2-4C28-9D71-7CAE458D9F9B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Upravljanje voznim parkom</a:t>
          </a:r>
          <a:r>
            <a:rPr lang="sl-SI" b="0" u="none" dirty="0" smtClean="0"/>
            <a:t> – kompletan sistem za upravljanje vozilima</a:t>
          </a:r>
          <a:r>
            <a:rPr lang="sl-SI" dirty="0" smtClean="0"/>
            <a:t> </a:t>
          </a:r>
          <a:endParaRPr lang="x-none" dirty="0"/>
        </a:p>
      </dgm:t>
    </dgm:pt>
    <dgm:pt modelId="{C8E3FB80-4F6B-410E-8F32-AB6F0301F85B}" type="parTrans" cxnId="{11A4DE17-F949-405E-AF66-E6B276919487}">
      <dgm:prSet/>
      <dgm:spPr/>
      <dgm:t>
        <a:bodyPr/>
        <a:lstStyle/>
        <a:p>
          <a:endParaRPr lang="x-none"/>
        </a:p>
      </dgm:t>
    </dgm:pt>
    <dgm:pt modelId="{12210BD2-D39E-4527-892A-89D3BD58D2C5}" type="sibTrans" cxnId="{11A4DE17-F949-405E-AF66-E6B276919487}">
      <dgm:prSet/>
      <dgm:spPr/>
      <dgm:t>
        <a:bodyPr/>
        <a:lstStyle/>
        <a:p>
          <a:endParaRPr lang="x-none"/>
        </a:p>
      </dgm:t>
    </dgm:pt>
    <dgm:pt modelId="{9C2F7F6B-C915-4AB5-9464-7E6DEB48B1D5}">
      <dgm:prSet/>
      <dgm:spPr>
        <a:solidFill>
          <a:srgbClr val="0066FF"/>
        </a:solidFill>
      </dgm:spPr>
      <dgm:t>
        <a:bodyPr/>
        <a:lstStyle/>
        <a:p>
          <a:pPr rtl="0"/>
          <a:r>
            <a:rPr lang="sl-SI" b="1" u="sng" dirty="0" smtClean="0">
              <a:solidFill>
                <a:srgbClr val="FFFF00"/>
              </a:solidFill>
            </a:rPr>
            <a:t>Administracija</a:t>
          </a:r>
          <a:r>
            <a:rPr lang="sl-SI" dirty="0" smtClean="0"/>
            <a:t> – konfiguracija objekata sistema</a:t>
          </a:r>
          <a:endParaRPr lang="x-none" dirty="0"/>
        </a:p>
      </dgm:t>
    </dgm:pt>
    <dgm:pt modelId="{18920323-4826-471E-ABBE-7E2BFA53E70A}" type="parTrans" cxnId="{EC3F354D-F875-4CBF-9AE6-B3C055EC3066}">
      <dgm:prSet/>
      <dgm:spPr/>
      <dgm:t>
        <a:bodyPr/>
        <a:lstStyle/>
        <a:p>
          <a:endParaRPr lang="x-none"/>
        </a:p>
      </dgm:t>
    </dgm:pt>
    <dgm:pt modelId="{238FC21A-BB32-4EC0-B1AB-9D79F56A92AA}" type="sibTrans" cxnId="{EC3F354D-F875-4CBF-9AE6-B3C055EC3066}">
      <dgm:prSet/>
      <dgm:spPr/>
      <dgm:t>
        <a:bodyPr/>
        <a:lstStyle/>
        <a:p>
          <a:endParaRPr lang="x-none"/>
        </a:p>
      </dgm:t>
    </dgm:pt>
    <dgm:pt modelId="{21D61BE6-3036-43EC-A2CA-441BB7AA389B}" type="pres">
      <dgm:prSet presAssocID="{93991D20-298D-4849-9106-46037EFEC3F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x-none"/>
        </a:p>
      </dgm:t>
    </dgm:pt>
    <dgm:pt modelId="{91435CE2-352A-4886-82F6-6352D92CDE69}" type="pres">
      <dgm:prSet presAssocID="{93991D20-298D-4849-9106-46037EFEC3F5}" presName="Name1" presStyleCnt="0"/>
      <dgm:spPr/>
      <dgm:t>
        <a:bodyPr/>
        <a:lstStyle/>
        <a:p>
          <a:endParaRPr lang="en-US"/>
        </a:p>
      </dgm:t>
    </dgm:pt>
    <dgm:pt modelId="{F10C07AB-A186-45ED-AAA3-AE3CBB009024}" type="pres">
      <dgm:prSet presAssocID="{93991D20-298D-4849-9106-46037EFEC3F5}" presName="cycle" presStyleCnt="0"/>
      <dgm:spPr/>
      <dgm:t>
        <a:bodyPr/>
        <a:lstStyle/>
        <a:p>
          <a:endParaRPr lang="en-US"/>
        </a:p>
      </dgm:t>
    </dgm:pt>
    <dgm:pt modelId="{BD061117-B0B8-4F97-BC95-829662037CB6}" type="pres">
      <dgm:prSet presAssocID="{93991D20-298D-4849-9106-46037EFEC3F5}" presName="srcNode" presStyleLbl="node1" presStyleIdx="0" presStyleCnt="7"/>
      <dgm:spPr/>
      <dgm:t>
        <a:bodyPr/>
        <a:lstStyle/>
        <a:p>
          <a:endParaRPr lang="en-US"/>
        </a:p>
      </dgm:t>
    </dgm:pt>
    <dgm:pt modelId="{488146B6-1F59-4731-B55C-E1054DEC8945}" type="pres">
      <dgm:prSet presAssocID="{93991D20-298D-4849-9106-46037EFEC3F5}" presName="conn" presStyleLbl="parChTrans1D2" presStyleIdx="0" presStyleCnt="1"/>
      <dgm:spPr/>
      <dgm:t>
        <a:bodyPr/>
        <a:lstStyle/>
        <a:p>
          <a:endParaRPr lang="x-none"/>
        </a:p>
      </dgm:t>
    </dgm:pt>
    <dgm:pt modelId="{AAC52E33-92D8-4EBE-96F7-4A5EC6482F9D}" type="pres">
      <dgm:prSet presAssocID="{93991D20-298D-4849-9106-46037EFEC3F5}" presName="extraNode" presStyleLbl="node1" presStyleIdx="0" presStyleCnt="7"/>
      <dgm:spPr/>
      <dgm:t>
        <a:bodyPr/>
        <a:lstStyle/>
        <a:p>
          <a:endParaRPr lang="en-US"/>
        </a:p>
      </dgm:t>
    </dgm:pt>
    <dgm:pt modelId="{D8622568-0D6A-4865-9D53-4A2AB3518EBC}" type="pres">
      <dgm:prSet presAssocID="{93991D20-298D-4849-9106-46037EFEC3F5}" presName="dstNode" presStyleLbl="node1" presStyleIdx="0" presStyleCnt="7"/>
      <dgm:spPr/>
      <dgm:t>
        <a:bodyPr/>
        <a:lstStyle/>
        <a:p>
          <a:endParaRPr lang="en-US"/>
        </a:p>
      </dgm:t>
    </dgm:pt>
    <dgm:pt modelId="{C431518E-AF52-46E2-9137-65935041927C}" type="pres">
      <dgm:prSet presAssocID="{0FF69E1E-668F-4A83-9D9C-8350DA891A7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E001B73-C623-47FB-B3AA-8BDDD7173034}" type="pres">
      <dgm:prSet presAssocID="{0FF69E1E-668F-4A83-9D9C-8350DA891A76}" presName="accent_1" presStyleCnt="0"/>
      <dgm:spPr/>
      <dgm:t>
        <a:bodyPr/>
        <a:lstStyle/>
        <a:p>
          <a:endParaRPr lang="en-US"/>
        </a:p>
      </dgm:t>
    </dgm:pt>
    <dgm:pt modelId="{8902EFB2-D066-40EF-A7DE-CF0F3664B02F}" type="pres">
      <dgm:prSet presAssocID="{0FF69E1E-668F-4A83-9D9C-8350DA891A76}" presName="accentRepeatNode" presStyleLbl="solidFgAcc1" presStyleIdx="0" presStyleCnt="7"/>
      <dgm:spPr/>
      <dgm:t>
        <a:bodyPr/>
        <a:lstStyle/>
        <a:p>
          <a:endParaRPr lang="en-US"/>
        </a:p>
      </dgm:t>
    </dgm:pt>
    <dgm:pt modelId="{C905144F-E385-4804-9CE9-00103BF75083}" type="pres">
      <dgm:prSet presAssocID="{3720DCF8-96D9-40AF-B53B-30BCD202D4F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9E5F0C4-0A0C-4935-9CAC-09B70D9BF67D}" type="pres">
      <dgm:prSet presAssocID="{3720DCF8-96D9-40AF-B53B-30BCD202D4F0}" presName="accent_2" presStyleCnt="0"/>
      <dgm:spPr/>
      <dgm:t>
        <a:bodyPr/>
        <a:lstStyle/>
        <a:p>
          <a:endParaRPr lang="en-US"/>
        </a:p>
      </dgm:t>
    </dgm:pt>
    <dgm:pt modelId="{40BE536D-7849-470E-B436-6E7DBAE1A747}" type="pres">
      <dgm:prSet presAssocID="{3720DCF8-96D9-40AF-B53B-30BCD202D4F0}" presName="accentRepeatNode" presStyleLbl="solidFgAcc1" presStyleIdx="1" presStyleCnt="7"/>
      <dgm:spPr/>
      <dgm:t>
        <a:bodyPr/>
        <a:lstStyle/>
        <a:p>
          <a:endParaRPr lang="en-US"/>
        </a:p>
      </dgm:t>
    </dgm:pt>
    <dgm:pt modelId="{57C78CFE-E76F-4680-955C-6AB547385E1E}" type="pres">
      <dgm:prSet presAssocID="{FC84062F-6D3C-4A07-9C75-0B8B62CA372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AB2E3929-4571-4662-B00D-B70D9AE214F5}" type="pres">
      <dgm:prSet presAssocID="{FC84062F-6D3C-4A07-9C75-0B8B62CA3722}" presName="accent_3" presStyleCnt="0"/>
      <dgm:spPr/>
      <dgm:t>
        <a:bodyPr/>
        <a:lstStyle/>
        <a:p>
          <a:endParaRPr lang="en-US"/>
        </a:p>
      </dgm:t>
    </dgm:pt>
    <dgm:pt modelId="{6F2B9512-B8AF-472B-A7BF-17DF0F97C047}" type="pres">
      <dgm:prSet presAssocID="{FC84062F-6D3C-4A07-9C75-0B8B62CA3722}" presName="accentRepeatNode" presStyleLbl="solidFgAcc1" presStyleIdx="2" presStyleCnt="7"/>
      <dgm:spPr/>
      <dgm:t>
        <a:bodyPr/>
        <a:lstStyle/>
        <a:p>
          <a:endParaRPr lang="en-US"/>
        </a:p>
      </dgm:t>
    </dgm:pt>
    <dgm:pt modelId="{D84C0395-AC89-4114-B0C4-0D99120C212E}" type="pres">
      <dgm:prSet presAssocID="{1F307823-F5B7-4F2F-9AC8-FE8AD0A3303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3506BC4-19D8-46A4-B072-5AFEF3B93312}" type="pres">
      <dgm:prSet presAssocID="{1F307823-F5B7-4F2F-9AC8-FE8AD0A33033}" presName="accent_4" presStyleCnt="0"/>
      <dgm:spPr/>
      <dgm:t>
        <a:bodyPr/>
        <a:lstStyle/>
        <a:p>
          <a:endParaRPr lang="en-US"/>
        </a:p>
      </dgm:t>
    </dgm:pt>
    <dgm:pt modelId="{BF3B1105-5218-4C98-9DB4-BD3AD1508DE3}" type="pres">
      <dgm:prSet presAssocID="{1F307823-F5B7-4F2F-9AC8-FE8AD0A33033}" presName="accentRepeatNode" presStyleLbl="solidFgAcc1" presStyleIdx="3" presStyleCnt="7"/>
      <dgm:spPr/>
      <dgm:t>
        <a:bodyPr/>
        <a:lstStyle/>
        <a:p>
          <a:endParaRPr lang="en-US"/>
        </a:p>
      </dgm:t>
    </dgm:pt>
    <dgm:pt modelId="{5EC7BFBE-4CA8-4AD8-8DED-307E44A06564}" type="pres">
      <dgm:prSet presAssocID="{5900F353-E93C-4FCA-8B17-44B093CA885B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8D8703C1-25A6-4AB4-B328-5C555068C9BA}" type="pres">
      <dgm:prSet presAssocID="{5900F353-E93C-4FCA-8B17-44B093CA885B}" presName="accent_5" presStyleCnt="0"/>
      <dgm:spPr/>
      <dgm:t>
        <a:bodyPr/>
        <a:lstStyle/>
        <a:p>
          <a:endParaRPr lang="en-US"/>
        </a:p>
      </dgm:t>
    </dgm:pt>
    <dgm:pt modelId="{EA5BC9FA-0E5E-42D9-B180-A4FFC321AAED}" type="pres">
      <dgm:prSet presAssocID="{5900F353-E93C-4FCA-8B17-44B093CA885B}" presName="accentRepeatNode" presStyleLbl="solidFgAcc1" presStyleIdx="4" presStyleCnt="7"/>
      <dgm:spPr/>
      <dgm:t>
        <a:bodyPr/>
        <a:lstStyle/>
        <a:p>
          <a:endParaRPr lang="en-US"/>
        </a:p>
      </dgm:t>
    </dgm:pt>
    <dgm:pt modelId="{B386BE6F-CA6A-4E58-8DC4-CD6400A7FE45}" type="pres">
      <dgm:prSet presAssocID="{27849344-DBE2-4C28-9D71-7CAE458D9F9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A3A31BC-B9E9-402E-A71D-F1231AD15F57}" type="pres">
      <dgm:prSet presAssocID="{27849344-DBE2-4C28-9D71-7CAE458D9F9B}" presName="accent_6" presStyleCnt="0"/>
      <dgm:spPr/>
      <dgm:t>
        <a:bodyPr/>
        <a:lstStyle/>
        <a:p>
          <a:endParaRPr lang="en-US"/>
        </a:p>
      </dgm:t>
    </dgm:pt>
    <dgm:pt modelId="{038F7C97-1E19-4E7E-94DB-F3973531039F}" type="pres">
      <dgm:prSet presAssocID="{27849344-DBE2-4C28-9D71-7CAE458D9F9B}" presName="accentRepeatNode" presStyleLbl="solidFgAcc1" presStyleIdx="5" presStyleCnt="7"/>
      <dgm:spPr/>
      <dgm:t>
        <a:bodyPr/>
        <a:lstStyle/>
        <a:p>
          <a:endParaRPr lang="en-US"/>
        </a:p>
      </dgm:t>
    </dgm:pt>
    <dgm:pt modelId="{4A3E25DC-1756-4A81-ABC2-DFFAB6C13080}" type="pres">
      <dgm:prSet presAssocID="{9C2F7F6B-C915-4AB5-9464-7E6DEB48B1D5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30DC12A-05BB-45A8-9DFF-788FC860963B}" type="pres">
      <dgm:prSet presAssocID="{9C2F7F6B-C915-4AB5-9464-7E6DEB48B1D5}" presName="accent_7" presStyleCnt="0"/>
      <dgm:spPr/>
      <dgm:t>
        <a:bodyPr/>
        <a:lstStyle/>
        <a:p>
          <a:endParaRPr lang="en-US"/>
        </a:p>
      </dgm:t>
    </dgm:pt>
    <dgm:pt modelId="{5646C499-C003-4694-9C46-975A479F8F4C}" type="pres">
      <dgm:prSet presAssocID="{9C2F7F6B-C915-4AB5-9464-7E6DEB48B1D5}" presName="accentRepeatNode" presStyleLbl="solidFgAcc1" presStyleIdx="6" presStyleCnt="7"/>
      <dgm:spPr/>
      <dgm:t>
        <a:bodyPr/>
        <a:lstStyle/>
        <a:p>
          <a:endParaRPr lang="en-US"/>
        </a:p>
      </dgm:t>
    </dgm:pt>
  </dgm:ptLst>
  <dgm:cxnLst>
    <dgm:cxn modelId="{CE9ADE64-386F-4619-BAF9-5FD65A218E54}" srcId="{93991D20-298D-4849-9106-46037EFEC3F5}" destId="{3720DCF8-96D9-40AF-B53B-30BCD202D4F0}" srcOrd="1" destOrd="0" parTransId="{57DB76AE-2BA4-4220-AC09-B2F56176288A}" sibTransId="{FB0C5829-0C2C-49A0-AE9D-A59DA637FB6A}"/>
    <dgm:cxn modelId="{6E69370C-3522-4931-8AF3-FA67F871E9E2}" srcId="{93991D20-298D-4849-9106-46037EFEC3F5}" destId="{FC84062F-6D3C-4A07-9C75-0B8B62CA3722}" srcOrd="2" destOrd="0" parTransId="{B2FBE3B7-FC20-48AE-9426-392828B76DDD}" sibTransId="{F3B02888-5AD9-40E5-80B5-5080AE094C22}"/>
    <dgm:cxn modelId="{D8A82564-AB20-4E3F-834D-130ECF34D576}" type="presOf" srcId="{3720DCF8-96D9-40AF-B53B-30BCD202D4F0}" destId="{C905144F-E385-4804-9CE9-00103BF75083}" srcOrd="0" destOrd="0" presId="urn:microsoft.com/office/officeart/2008/layout/VerticalCurvedList"/>
    <dgm:cxn modelId="{DF21054D-916C-4301-98AF-7314CC9FF21D}" srcId="{93991D20-298D-4849-9106-46037EFEC3F5}" destId="{0FF69E1E-668F-4A83-9D9C-8350DA891A76}" srcOrd="0" destOrd="0" parTransId="{109BEC44-6305-4743-80E4-E65B51391FB4}" sibTransId="{75B3584F-9487-4C31-8554-A2E502AE03B7}"/>
    <dgm:cxn modelId="{8A865D1E-371F-418C-8EEF-8F8535730ADB}" type="presOf" srcId="{93991D20-298D-4849-9106-46037EFEC3F5}" destId="{21D61BE6-3036-43EC-A2CA-441BB7AA389B}" srcOrd="0" destOrd="0" presId="urn:microsoft.com/office/officeart/2008/layout/VerticalCurvedList"/>
    <dgm:cxn modelId="{0FF838ED-A59B-4759-9030-D18046BC7EE8}" type="presOf" srcId="{9C2F7F6B-C915-4AB5-9464-7E6DEB48B1D5}" destId="{4A3E25DC-1756-4A81-ABC2-DFFAB6C13080}" srcOrd="0" destOrd="0" presId="urn:microsoft.com/office/officeart/2008/layout/VerticalCurvedList"/>
    <dgm:cxn modelId="{EC3F354D-F875-4CBF-9AE6-B3C055EC3066}" srcId="{93991D20-298D-4849-9106-46037EFEC3F5}" destId="{9C2F7F6B-C915-4AB5-9464-7E6DEB48B1D5}" srcOrd="6" destOrd="0" parTransId="{18920323-4826-471E-ABBE-7E2BFA53E70A}" sibTransId="{238FC21A-BB32-4EC0-B1AB-9D79F56A92AA}"/>
    <dgm:cxn modelId="{CE73D54F-ADF8-44D8-9D3F-0DC80B619B8C}" srcId="{93991D20-298D-4849-9106-46037EFEC3F5}" destId="{5900F353-E93C-4FCA-8B17-44B093CA885B}" srcOrd="4" destOrd="0" parTransId="{ADDF3A71-68A2-4888-A6DD-065031FF7DA9}" sibTransId="{D6E64ACC-CA26-42B6-A7B9-EB7FEB9D73A4}"/>
    <dgm:cxn modelId="{11A4DE17-F949-405E-AF66-E6B276919487}" srcId="{93991D20-298D-4849-9106-46037EFEC3F5}" destId="{27849344-DBE2-4C28-9D71-7CAE458D9F9B}" srcOrd="5" destOrd="0" parTransId="{C8E3FB80-4F6B-410E-8F32-AB6F0301F85B}" sibTransId="{12210BD2-D39E-4527-892A-89D3BD58D2C5}"/>
    <dgm:cxn modelId="{F200CC4F-4BEC-462A-9138-F0E3061A2587}" type="presOf" srcId="{75B3584F-9487-4C31-8554-A2E502AE03B7}" destId="{488146B6-1F59-4731-B55C-E1054DEC8945}" srcOrd="0" destOrd="0" presId="urn:microsoft.com/office/officeart/2008/layout/VerticalCurvedList"/>
    <dgm:cxn modelId="{B18AB09D-57D3-432D-BFF3-B54A336C832B}" type="presOf" srcId="{5900F353-E93C-4FCA-8B17-44B093CA885B}" destId="{5EC7BFBE-4CA8-4AD8-8DED-307E44A06564}" srcOrd="0" destOrd="0" presId="urn:microsoft.com/office/officeart/2008/layout/VerticalCurvedList"/>
    <dgm:cxn modelId="{E4EB3269-8779-4D8A-9A9F-AF4FE69EF871}" type="presOf" srcId="{1F307823-F5B7-4F2F-9AC8-FE8AD0A33033}" destId="{D84C0395-AC89-4114-B0C4-0D99120C212E}" srcOrd="0" destOrd="0" presId="urn:microsoft.com/office/officeart/2008/layout/VerticalCurvedList"/>
    <dgm:cxn modelId="{8531FDF2-36A0-46FC-B79F-4E9F33702B1C}" type="presOf" srcId="{27849344-DBE2-4C28-9D71-7CAE458D9F9B}" destId="{B386BE6F-CA6A-4E58-8DC4-CD6400A7FE45}" srcOrd="0" destOrd="0" presId="urn:microsoft.com/office/officeart/2008/layout/VerticalCurvedList"/>
    <dgm:cxn modelId="{3F9C0537-CF99-4A84-83A5-DCD837595195}" type="presOf" srcId="{0FF69E1E-668F-4A83-9D9C-8350DA891A76}" destId="{C431518E-AF52-46E2-9137-65935041927C}" srcOrd="0" destOrd="0" presId="urn:microsoft.com/office/officeart/2008/layout/VerticalCurvedList"/>
    <dgm:cxn modelId="{914584C7-6249-4014-A063-16F1AEA7BA38}" type="presOf" srcId="{FC84062F-6D3C-4A07-9C75-0B8B62CA3722}" destId="{57C78CFE-E76F-4680-955C-6AB547385E1E}" srcOrd="0" destOrd="0" presId="urn:microsoft.com/office/officeart/2008/layout/VerticalCurvedList"/>
    <dgm:cxn modelId="{F15FCEC3-EACB-4B49-87CC-3F1C8764B457}" srcId="{93991D20-298D-4849-9106-46037EFEC3F5}" destId="{1F307823-F5B7-4F2F-9AC8-FE8AD0A33033}" srcOrd="3" destOrd="0" parTransId="{23450194-A8F6-4452-A702-CAE58C7A4183}" sibTransId="{74FE63D7-4836-4B53-9830-3436B1525794}"/>
    <dgm:cxn modelId="{854CF88D-6C04-4D4B-91F0-554CE6294119}" type="presParOf" srcId="{21D61BE6-3036-43EC-A2CA-441BB7AA389B}" destId="{91435CE2-352A-4886-82F6-6352D92CDE69}" srcOrd="0" destOrd="0" presId="urn:microsoft.com/office/officeart/2008/layout/VerticalCurvedList"/>
    <dgm:cxn modelId="{34CF45F0-ADF8-4A54-95DA-9A97CB6578B2}" type="presParOf" srcId="{91435CE2-352A-4886-82F6-6352D92CDE69}" destId="{F10C07AB-A186-45ED-AAA3-AE3CBB009024}" srcOrd="0" destOrd="0" presId="urn:microsoft.com/office/officeart/2008/layout/VerticalCurvedList"/>
    <dgm:cxn modelId="{6C906110-3058-4645-96F9-FE5354832DB1}" type="presParOf" srcId="{F10C07AB-A186-45ED-AAA3-AE3CBB009024}" destId="{BD061117-B0B8-4F97-BC95-829662037CB6}" srcOrd="0" destOrd="0" presId="urn:microsoft.com/office/officeart/2008/layout/VerticalCurvedList"/>
    <dgm:cxn modelId="{A66D5C2B-5406-4117-A958-6BFDF337D35D}" type="presParOf" srcId="{F10C07AB-A186-45ED-AAA3-AE3CBB009024}" destId="{488146B6-1F59-4731-B55C-E1054DEC8945}" srcOrd="1" destOrd="0" presId="urn:microsoft.com/office/officeart/2008/layout/VerticalCurvedList"/>
    <dgm:cxn modelId="{862D8EDE-A8CF-42B2-BEA4-6E711023B33F}" type="presParOf" srcId="{F10C07AB-A186-45ED-AAA3-AE3CBB009024}" destId="{AAC52E33-92D8-4EBE-96F7-4A5EC6482F9D}" srcOrd="2" destOrd="0" presId="urn:microsoft.com/office/officeart/2008/layout/VerticalCurvedList"/>
    <dgm:cxn modelId="{CE019E2F-4577-4E15-845A-B06C3B86CD54}" type="presParOf" srcId="{F10C07AB-A186-45ED-AAA3-AE3CBB009024}" destId="{D8622568-0D6A-4865-9D53-4A2AB3518EBC}" srcOrd="3" destOrd="0" presId="urn:microsoft.com/office/officeart/2008/layout/VerticalCurvedList"/>
    <dgm:cxn modelId="{883408D5-3B5B-4189-85E4-4AE681AC1D22}" type="presParOf" srcId="{91435CE2-352A-4886-82F6-6352D92CDE69}" destId="{C431518E-AF52-46E2-9137-65935041927C}" srcOrd="1" destOrd="0" presId="urn:microsoft.com/office/officeart/2008/layout/VerticalCurvedList"/>
    <dgm:cxn modelId="{7AE35A8A-D20B-49AA-AB89-9F60ECC989A9}" type="presParOf" srcId="{91435CE2-352A-4886-82F6-6352D92CDE69}" destId="{FE001B73-C623-47FB-B3AA-8BDDD7173034}" srcOrd="2" destOrd="0" presId="urn:microsoft.com/office/officeart/2008/layout/VerticalCurvedList"/>
    <dgm:cxn modelId="{4CF18D38-8018-4F60-A36B-5E0B2AD47205}" type="presParOf" srcId="{FE001B73-C623-47FB-B3AA-8BDDD7173034}" destId="{8902EFB2-D066-40EF-A7DE-CF0F3664B02F}" srcOrd="0" destOrd="0" presId="urn:microsoft.com/office/officeart/2008/layout/VerticalCurvedList"/>
    <dgm:cxn modelId="{704A371A-BD31-4632-96C2-D4073CA2567C}" type="presParOf" srcId="{91435CE2-352A-4886-82F6-6352D92CDE69}" destId="{C905144F-E385-4804-9CE9-00103BF75083}" srcOrd="3" destOrd="0" presId="urn:microsoft.com/office/officeart/2008/layout/VerticalCurvedList"/>
    <dgm:cxn modelId="{B0D3E4E5-1732-4978-921E-1745197A6A9E}" type="presParOf" srcId="{91435CE2-352A-4886-82F6-6352D92CDE69}" destId="{D9E5F0C4-0A0C-4935-9CAC-09B70D9BF67D}" srcOrd="4" destOrd="0" presId="urn:microsoft.com/office/officeart/2008/layout/VerticalCurvedList"/>
    <dgm:cxn modelId="{E98B3212-0AF1-4F4A-AED9-5E8DE6F8FF05}" type="presParOf" srcId="{D9E5F0C4-0A0C-4935-9CAC-09B70D9BF67D}" destId="{40BE536D-7849-470E-B436-6E7DBAE1A747}" srcOrd="0" destOrd="0" presId="urn:microsoft.com/office/officeart/2008/layout/VerticalCurvedList"/>
    <dgm:cxn modelId="{27C51CC7-3A9B-4C70-BEB0-9DBE6EBCAF8A}" type="presParOf" srcId="{91435CE2-352A-4886-82F6-6352D92CDE69}" destId="{57C78CFE-E76F-4680-955C-6AB547385E1E}" srcOrd="5" destOrd="0" presId="urn:microsoft.com/office/officeart/2008/layout/VerticalCurvedList"/>
    <dgm:cxn modelId="{DAB031CB-CF45-4900-B108-4E889CEFBC20}" type="presParOf" srcId="{91435CE2-352A-4886-82F6-6352D92CDE69}" destId="{AB2E3929-4571-4662-B00D-B70D9AE214F5}" srcOrd="6" destOrd="0" presId="urn:microsoft.com/office/officeart/2008/layout/VerticalCurvedList"/>
    <dgm:cxn modelId="{DD79D9CF-C7CA-4AF6-8D19-7D651ADD3040}" type="presParOf" srcId="{AB2E3929-4571-4662-B00D-B70D9AE214F5}" destId="{6F2B9512-B8AF-472B-A7BF-17DF0F97C047}" srcOrd="0" destOrd="0" presId="urn:microsoft.com/office/officeart/2008/layout/VerticalCurvedList"/>
    <dgm:cxn modelId="{C18CDE0F-7EF5-445B-9EDB-EA0CA94D5DED}" type="presParOf" srcId="{91435CE2-352A-4886-82F6-6352D92CDE69}" destId="{D84C0395-AC89-4114-B0C4-0D99120C212E}" srcOrd="7" destOrd="0" presId="urn:microsoft.com/office/officeart/2008/layout/VerticalCurvedList"/>
    <dgm:cxn modelId="{DA932CC4-D438-4E49-9A36-FE010144886B}" type="presParOf" srcId="{91435CE2-352A-4886-82F6-6352D92CDE69}" destId="{73506BC4-19D8-46A4-B072-5AFEF3B93312}" srcOrd="8" destOrd="0" presId="urn:microsoft.com/office/officeart/2008/layout/VerticalCurvedList"/>
    <dgm:cxn modelId="{D84DA446-2A5C-4764-A2B0-F8E53FD0B5B4}" type="presParOf" srcId="{73506BC4-19D8-46A4-B072-5AFEF3B93312}" destId="{BF3B1105-5218-4C98-9DB4-BD3AD1508DE3}" srcOrd="0" destOrd="0" presId="urn:microsoft.com/office/officeart/2008/layout/VerticalCurvedList"/>
    <dgm:cxn modelId="{B59FF245-C72E-47A5-9B94-02383F3DD466}" type="presParOf" srcId="{91435CE2-352A-4886-82F6-6352D92CDE69}" destId="{5EC7BFBE-4CA8-4AD8-8DED-307E44A06564}" srcOrd="9" destOrd="0" presId="urn:microsoft.com/office/officeart/2008/layout/VerticalCurvedList"/>
    <dgm:cxn modelId="{138E8D91-2AAB-43BB-B723-85E11CE41D86}" type="presParOf" srcId="{91435CE2-352A-4886-82F6-6352D92CDE69}" destId="{8D8703C1-25A6-4AB4-B328-5C555068C9BA}" srcOrd="10" destOrd="0" presId="urn:microsoft.com/office/officeart/2008/layout/VerticalCurvedList"/>
    <dgm:cxn modelId="{AA74A591-A71A-4C24-AB1D-3302EBCEF8D0}" type="presParOf" srcId="{8D8703C1-25A6-4AB4-B328-5C555068C9BA}" destId="{EA5BC9FA-0E5E-42D9-B180-A4FFC321AAED}" srcOrd="0" destOrd="0" presId="urn:microsoft.com/office/officeart/2008/layout/VerticalCurvedList"/>
    <dgm:cxn modelId="{FA9A9B35-FB16-4244-9FF0-67265F5508E7}" type="presParOf" srcId="{91435CE2-352A-4886-82F6-6352D92CDE69}" destId="{B386BE6F-CA6A-4E58-8DC4-CD6400A7FE45}" srcOrd="11" destOrd="0" presId="urn:microsoft.com/office/officeart/2008/layout/VerticalCurvedList"/>
    <dgm:cxn modelId="{8A5BE2EA-2148-462E-BD2E-8430EE786B7E}" type="presParOf" srcId="{91435CE2-352A-4886-82F6-6352D92CDE69}" destId="{7A3A31BC-B9E9-402E-A71D-F1231AD15F57}" srcOrd="12" destOrd="0" presId="urn:microsoft.com/office/officeart/2008/layout/VerticalCurvedList"/>
    <dgm:cxn modelId="{57566BEA-5E46-4EBE-B83E-A9666BC93FA4}" type="presParOf" srcId="{7A3A31BC-B9E9-402E-A71D-F1231AD15F57}" destId="{038F7C97-1E19-4E7E-94DB-F3973531039F}" srcOrd="0" destOrd="0" presId="urn:microsoft.com/office/officeart/2008/layout/VerticalCurvedList"/>
    <dgm:cxn modelId="{06107067-4E42-4EE4-AA9D-8B00D3081BBE}" type="presParOf" srcId="{91435CE2-352A-4886-82F6-6352D92CDE69}" destId="{4A3E25DC-1756-4A81-ABC2-DFFAB6C13080}" srcOrd="13" destOrd="0" presId="urn:microsoft.com/office/officeart/2008/layout/VerticalCurvedList"/>
    <dgm:cxn modelId="{27A15636-F77C-4A50-A0EE-1A2F4009ADD3}" type="presParOf" srcId="{91435CE2-352A-4886-82F6-6352D92CDE69}" destId="{030DC12A-05BB-45A8-9DFF-788FC860963B}" srcOrd="14" destOrd="0" presId="urn:microsoft.com/office/officeart/2008/layout/VerticalCurvedList"/>
    <dgm:cxn modelId="{088C03AE-C298-4310-B456-586C214F2A36}" type="presParOf" srcId="{030DC12A-05BB-45A8-9DFF-788FC860963B}" destId="{5646C499-C003-4694-9C46-975A479F8F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m</a:t>
          </a:r>
          <a:r>
            <a:rPr lang="en-US" b="1" noProof="0" dirty="0" err="1" smtClean="0"/>
            <a:t>oduli</a:t>
          </a:r>
          <a:r>
            <a:rPr lang="en-US" b="1" noProof="0" dirty="0" smtClean="0"/>
            <a:t> </a:t>
          </a:r>
          <a:r>
            <a:rPr lang="en-US" b="1" noProof="0" dirty="0" err="1" smtClean="0"/>
            <a:t>sistema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82D10BB5-815E-4DBF-B844-C3AE08406310}" type="presOf" srcId="{88976E04-E22B-4751-903E-EDFE11444F8F}" destId="{5383FE03-8D9A-4F33-9ADA-FCD6165139B8}" srcOrd="0" destOrd="0" presId="urn:microsoft.com/office/officeart/2005/8/layout/vList2"/>
    <dgm:cxn modelId="{35C2D7A6-4712-462C-AA3E-F31EC97F4C9E}" type="presOf" srcId="{349F03B1-1FB3-4D06-9FF6-88823DDA5FAC}" destId="{7161D383-CA7F-4243-B1FA-DF288B36488E}" srcOrd="0" destOrd="0" presId="urn:microsoft.com/office/officeart/2005/8/layout/vList2"/>
    <dgm:cxn modelId="{C228A407-8433-46A1-B75E-32A0A0E5584C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r</a:t>
          </a:r>
          <a:r>
            <a:rPr lang="x-none" b="1" noProof="0" smtClean="0"/>
            <a:t>adni </a:t>
          </a:r>
          <a:r>
            <a:rPr lang="x-none" b="1" noProof="0" dirty="0" smtClean="0"/>
            <a:t>nalozi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0C54CF6-2DFF-4B4C-ABBD-128C944F7FE4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7C4E6594-B43D-484D-BDD7-E564E2B232DF}" type="presOf" srcId="{88976E04-E22B-4751-903E-EDFE11444F8F}" destId="{5383FE03-8D9A-4F33-9ADA-FCD6165139B8}" srcOrd="0" destOrd="0" presId="urn:microsoft.com/office/officeart/2005/8/layout/vList2"/>
    <dgm:cxn modelId="{0D61ECBD-82D6-4AE4-B06A-0B5CCDED533F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A431E3-8429-453A-AF5B-576F77D40E6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CS"/>
        </a:p>
      </dgm:t>
    </dgm:pt>
    <dgm:pt modelId="{15A7B371-67DA-4C6C-A95F-E1546BCBC616}">
      <dgm:prSet/>
      <dgm:spPr>
        <a:solidFill>
          <a:srgbClr val="0066FF"/>
        </a:solidFill>
      </dgm:spPr>
      <dgm:t>
        <a:bodyPr/>
        <a:lstStyle/>
        <a:p>
          <a:r>
            <a:rPr lang="en-US" noProof="0" dirty="0" err="1" smtClean="0"/>
            <a:t>Osnovni</a:t>
          </a:r>
          <a:r>
            <a:rPr lang="en-US" noProof="0" dirty="0" smtClean="0"/>
            <a:t> </a:t>
          </a:r>
          <a:r>
            <a:rPr lang="en-US" noProof="0" dirty="0" err="1" smtClean="0"/>
            <a:t>podaci</a:t>
          </a:r>
          <a:endParaRPr lang="sr-Latn-CS" noProof="0" dirty="0" smtClean="0"/>
        </a:p>
      </dgm:t>
    </dgm:pt>
    <dgm:pt modelId="{C6487AC2-471A-4D7E-9C41-8887B1A3523E}" type="parTrans" cxnId="{94BD2F83-9B61-44D7-B6A3-22E24CF94E10}">
      <dgm:prSet/>
      <dgm:spPr/>
      <dgm:t>
        <a:bodyPr/>
        <a:lstStyle/>
        <a:p>
          <a:endParaRPr lang="sr-Latn-CS"/>
        </a:p>
      </dgm:t>
    </dgm:pt>
    <dgm:pt modelId="{D76A99E7-B2E1-4AA2-B5A0-71DB888B7C0E}" type="sibTrans" cxnId="{94BD2F83-9B61-44D7-B6A3-22E24CF94E10}">
      <dgm:prSet/>
      <dgm:spPr/>
      <dgm:t>
        <a:bodyPr/>
        <a:lstStyle/>
        <a:p>
          <a:endParaRPr lang="sr-Latn-CS"/>
        </a:p>
      </dgm:t>
    </dgm:pt>
    <dgm:pt modelId="{E1A686B1-EEBA-46D7-BDC5-6F5339C201D5}">
      <dgm:prSet/>
      <dgm:spPr>
        <a:solidFill>
          <a:srgbClr val="0066FF"/>
        </a:solidFill>
      </dgm:spPr>
      <dgm:t>
        <a:bodyPr/>
        <a:lstStyle/>
        <a:p>
          <a:r>
            <a:rPr lang="x-none" noProof="0" dirty="0" smtClean="0"/>
            <a:t>ISO 9001</a:t>
          </a:r>
          <a:endParaRPr lang="sr-Latn-CS" noProof="0" dirty="0" smtClean="0"/>
        </a:p>
      </dgm:t>
    </dgm:pt>
    <dgm:pt modelId="{610E6D55-9630-4C90-941D-C1EDE53ECFD8}" type="parTrans" cxnId="{161554AA-5D07-469B-A7FF-637EAA45DE59}">
      <dgm:prSet/>
      <dgm:spPr/>
      <dgm:t>
        <a:bodyPr/>
        <a:lstStyle/>
        <a:p>
          <a:endParaRPr lang="x-none"/>
        </a:p>
      </dgm:t>
    </dgm:pt>
    <dgm:pt modelId="{5A6CA3E8-99D6-42B6-AB91-9421EDF21036}" type="sibTrans" cxnId="{161554AA-5D07-469B-A7FF-637EAA45DE59}">
      <dgm:prSet/>
      <dgm:spPr/>
      <dgm:t>
        <a:bodyPr/>
        <a:lstStyle/>
        <a:p>
          <a:endParaRPr lang="x-none"/>
        </a:p>
      </dgm:t>
    </dgm:pt>
    <dgm:pt modelId="{F140245F-F79E-4F50-8FDA-B06ECE9CD0D0}">
      <dgm:prSet/>
      <dgm:spPr>
        <a:solidFill>
          <a:srgbClr val="0066FF"/>
        </a:solidFill>
      </dgm:spPr>
      <dgm:t>
        <a:bodyPr/>
        <a:lstStyle/>
        <a:p>
          <a:r>
            <a:rPr lang="x-none" noProof="0" dirty="0" err="1" smtClean="0"/>
            <a:t>Bonitet</a:t>
          </a:r>
          <a:endParaRPr lang="sr-Latn-CS" noProof="0" dirty="0" smtClean="0"/>
        </a:p>
      </dgm:t>
    </dgm:pt>
    <dgm:pt modelId="{606352CA-570E-4872-91F0-59C02E41981E}" type="parTrans" cxnId="{65BA4D99-D9D1-4B06-BBE6-CC92909C71A0}">
      <dgm:prSet/>
      <dgm:spPr/>
      <dgm:t>
        <a:bodyPr/>
        <a:lstStyle/>
        <a:p>
          <a:endParaRPr lang="x-none"/>
        </a:p>
      </dgm:t>
    </dgm:pt>
    <dgm:pt modelId="{D9F6E517-5FF5-4CA9-837F-0F109DAADAF7}" type="sibTrans" cxnId="{65BA4D99-D9D1-4B06-BBE6-CC92909C71A0}">
      <dgm:prSet/>
      <dgm:spPr/>
      <dgm:t>
        <a:bodyPr/>
        <a:lstStyle/>
        <a:p>
          <a:endParaRPr lang="x-none"/>
        </a:p>
      </dgm:t>
    </dgm:pt>
    <dgm:pt modelId="{6D5A3BD7-F97C-427A-9438-7AE0F9011C4A}">
      <dgm:prSet/>
      <dgm:spPr>
        <a:solidFill>
          <a:srgbClr val="0066FF"/>
        </a:solidFill>
      </dgm:spPr>
      <dgm:t>
        <a:bodyPr/>
        <a:lstStyle/>
        <a:p>
          <a:r>
            <a:rPr lang="x-none" noProof="0" dirty="0" err="1" smtClean="0"/>
            <a:t>Godišnji</a:t>
          </a:r>
          <a:r>
            <a:rPr lang="x-none" noProof="0" dirty="0" smtClean="0"/>
            <a:t> </a:t>
          </a:r>
          <a:r>
            <a:rPr lang="x-none" noProof="0" dirty="0" err="1" smtClean="0"/>
            <a:t>obrt</a:t>
          </a:r>
          <a:endParaRPr lang="sr-Latn-CS" noProof="0" dirty="0" smtClean="0"/>
        </a:p>
      </dgm:t>
    </dgm:pt>
    <dgm:pt modelId="{25896C91-2A82-4B8B-9A69-D48C788DB078}" type="parTrans" cxnId="{8759663E-2C77-4182-917C-B3005350A5B5}">
      <dgm:prSet/>
      <dgm:spPr/>
      <dgm:t>
        <a:bodyPr/>
        <a:lstStyle/>
        <a:p>
          <a:endParaRPr lang="x-none"/>
        </a:p>
      </dgm:t>
    </dgm:pt>
    <dgm:pt modelId="{E0F12DC9-A4CC-4948-980E-7E7BB085BAA0}" type="sibTrans" cxnId="{8759663E-2C77-4182-917C-B3005350A5B5}">
      <dgm:prSet/>
      <dgm:spPr/>
      <dgm:t>
        <a:bodyPr/>
        <a:lstStyle/>
        <a:p>
          <a:endParaRPr lang="x-none"/>
        </a:p>
      </dgm:t>
    </dgm:pt>
    <dgm:pt modelId="{DB61A2CE-C937-4DF8-A1AD-036EC195B45B}">
      <dgm:prSet/>
      <dgm:spPr/>
      <dgm:t>
        <a:bodyPr/>
        <a:lstStyle/>
        <a:p>
          <a:r>
            <a:rPr lang="en-US" sz="1800" noProof="0" dirty="0" err="1" smtClean="0"/>
            <a:t>Broj</a:t>
          </a:r>
          <a:r>
            <a:rPr lang="en-US" sz="1800" noProof="0" dirty="0" smtClean="0"/>
            <a:t> </a:t>
          </a:r>
          <a:r>
            <a:rPr lang="en-US" sz="1800" noProof="0" dirty="0" err="1" smtClean="0"/>
            <a:t>zaposlenih</a:t>
          </a:r>
          <a:r>
            <a:rPr lang="x-none" sz="1800" noProof="0" dirty="0" smtClean="0"/>
            <a:t> </a:t>
          </a:r>
          <a:r>
            <a:rPr lang="x-none" sz="1800" b="1" noProof="0" dirty="0" smtClean="0"/>
            <a:t>21</a:t>
          </a:r>
          <a:endParaRPr lang="sr-Latn-CS" sz="1800" b="1" noProof="0" dirty="0" smtClean="0"/>
        </a:p>
      </dgm:t>
    </dgm:pt>
    <dgm:pt modelId="{32BE55AB-7983-49F4-A273-9E42E607FA43}" type="parTrans" cxnId="{45CF19E8-5A8E-4304-9661-F5B3181364DC}">
      <dgm:prSet/>
      <dgm:spPr/>
      <dgm:t>
        <a:bodyPr/>
        <a:lstStyle/>
        <a:p>
          <a:endParaRPr lang="x-none"/>
        </a:p>
      </dgm:t>
    </dgm:pt>
    <dgm:pt modelId="{072A873D-68C3-46AB-803D-6F7F666B5F74}" type="sibTrans" cxnId="{45CF19E8-5A8E-4304-9661-F5B3181364DC}">
      <dgm:prSet/>
      <dgm:spPr/>
      <dgm:t>
        <a:bodyPr/>
        <a:lstStyle/>
        <a:p>
          <a:endParaRPr lang="x-none"/>
        </a:p>
      </dgm:t>
    </dgm:pt>
    <dgm:pt modelId="{1002AB95-88E3-4F20-A3CC-AD59D2C999E2}">
      <dgm:prSet/>
      <dgm:spPr/>
      <dgm:t>
        <a:bodyPr/>
        <a:lstStyle/>
        <a:p>
          <a:r>
            <a:rPr lang="x-none" sz="1700" noProof="0" dirty="0" err="1" smtClean="0"/>
            <a:t>MapSoft</a:t>
          </a:r>
          <a:r>
            <a:rPr lang="x-none" sz="1700" noProof="0" dirty="0" smtClean="0"/>
            <a:t> </a:t>
          </a:r>
          <a:r>
            <a:rPr lang="x-none" sz="1700" b="1" noProof="0" dirty="0" smtClean="0"/>
            <a:t>AA</a:t>
          </a:r>
          <a:endParaRPr lang="sr-Latn-CS" sz="1700" b="1" noProof="0" dirty="0" smtClean="0"/>
        </a:p>
      </dgm:t>
    </dgm:pt>
    <dgm:pt modelId="{0E7A031B-A3EF-4B38-AB08-FABA192955FB}" type="parTrans" cxnId="{6390E186-0583-4D67-A75F-5ACA9FDF48BF}">
      <dgm:prSet/>
      <dgm:spPr/>
      <dgm:t>
        <a:bodyPr/>
        <a:lstStyle/>
        <a:p>
          <a:endParaRPr lang="x-none"/>
        </a:p>
      </dgm:t>
    </dgm:pt>
    <dgm:pt modelId="{1D96D7C7-B544-4152-9F5E-2B18550487DA}" type="sibTrans" cxnId="{6390E186-0583-4D67-A75F-5ACA9FDF48BF}">
      <dgm:prSet/>
      <dgm:spPr/>
      <dgm:t>
        <a:bodyPr/>
        <a:lstStyle/>
        <a:p>
          <a:endParaRPr lang="x-none"/>
        </a:p>
      </dgm:t>
    </dgm:pt>
    <dgm:pt modelId="{16A7D745-EFF1-481B-B110-210A149A4875}">
      <dgm:prSet custT="1"/>
      <dgm:spPr/>
      <dgm:t>
        <a:bodyPr/>
        <a:lstStyle/>
        <a:p>
          <a:r>
            <a:rPr lang="x-none" sz="1600" noProof="0" dirty="0" err="1" smtClean="0"/>
            <a:t>Mobile</a:t>
          </a:r>
          <a:r>
            <a:rPr lang="x-none" sz="1600" noProof="0" dirty="0" smtClean="0"/>
            <a:t> </a:t>
          </a:r>
          <a:r>
            <a:rPr lang="x-none" sz="1600" noProof="0" dirty="0" err="1" smtClean="0"/>
            <a:t>Solutions</a:t>
          </a:r>
          <a:r>
            <a:rPr lang="x-none" sz="1600" noProof="0" dirty="0" smtClean="0"/>
            <a:t> </a:t>
          </a:r>
          <a:r>
            <a:rPr lang="x-none" sz="1600" b="1" noProof="0" dirty="0" smtClean="0"/>
            <a:t>A</a:t>
          </a:r>
          <a:endParaRPr lang="sr-Latn-CS" sz="1600" b="1" noProof="0" dirty="0" smtClean="0"/>
        </a:p>
      </dgm:t>
    </dgm:pt>
    <dgm:pt modelId="{11B0EACA-AE17-4C54-8CAB-A70C5A36A25D}" type="parTrans" cxnId="{AA1DA50D-B369-4078-8EFB-E39301E40F49}">
      <dgm:prSet/>
      <dgm:spPr/>
      <dgm:t>
        <a:bodyPr/>
        <a:lstStyle/>
        <a:p>
          <a:endParaRPr lang="x-none"/>
        </a:p>
      </dgm:t>
    </dgm:pt>
    <dgm:pt modelId="{797F33F4-BFDE-4AEB-ADDA-4DE0A5B809B0}" type="sibTrans" cxnId="{AA1DA50D-B369-4078-8EFB-E39301E40F49}">
      <dgm:prSet/>
      <dgm:spPr/>
      <dgm:t>
        <a:bodyPr/>
        <a:lstStyle/>
        <a:p>
          <a:endParaRPr lang="x-none"/>
        </a:p>
      </dgm:t>
    </dgm:pt>
    <dgm:pt modelId="{460B1C3B-5D88-481C-BDEB-F26E47FAAA48}">
      <dgm:prSet/>
      <dgm:spPr/>
      <dgm:t>
        <a:bodyPr/>
        <a:lstStyle/>
        <a:p>
          <a:r>
            <a:rPr lang="x-none" noProof="0" dirty="0" err="1" smtClean="0"/>
            <a:t>MapSoft</a:t>
          </a:r>
          <a:r>
            <a:rPr lang="x-none" noProof="0" dirty="0" smtClean="0"/>
            <a:t> </a:t>
          </a:r>
          <a:r>
            <a:rPr lang="x-none" b="1" noProof="0" dirty="0" smtClean="0"/>
            <a:t>650K</a:t>
          </a:r>
          <a:r>
            <a:rPr lang="en-US" b="1" noProof="0" dirty="0" smtClean="0"/>
            <a:t> </a:t>
          </a:r>
          <a:r>
            <a:rPr lang="en-US" b="0" noProof="0" dirty="0" smtClean="0"/>
            <a:t>€</a:t>
          </a:r>
          <a:endParaRPr lang="sr-Latn-CS" b="0" noProof="0" dirty="0" smtClean="0"/>
        </a:p>
      </dgm:t>
    </dgm:pt>
    <dgm:pt modelId="{4534229A-523A-4154-9BDB-0B62CBB55E99}" type="parTrans" cxnId="{8E2690CB-9C78-41B4-9D8C-D739A288B90C}">
      <dgm:prSet/>
      <dgm:spPr/>
      <dgm:t>
        <a:bodyPr/>
        <a:lstStyle/>
        <a:p>
          <a:endParaRPr lang="x-none"/>
        </a:p>
      </dgm:t>
    </dgm:pt>
    <dgm:pt modelId="{457AC35C-A69B-4280-8DFF-842D775E2D66}" type="sibTrans" cxnId="{8E2690CB-9C78-41B4-9D8C-D739A288B90C}">
      <dgm:prSet/>
      <dgm:spPr/>
      <dgm:t>
        <a:bodyPr/>
        <a:lstStyle/>
        <a:p>
          <a:endParaRPr lang="x-none"/>
        </a:p>
      </dgm:t>
    </dgm:pt>
    <dgm:pt modelId="{FF517F16-5FDC-43DF-B840-1556533E5CFC}">
      <dgm:prSet custT="1"/>
      <dgm:spPr/>
      <dgm:t>
        <a:bodyPr/>
        <a:lstStyle/>
        <a:p>
          <a:r>
            <a:rPr lang="x-none" sz="1700" noProof="0" dirty="0" err="1" smtClean="0"/>
            <a:t>Kontrola</a:t>
          </a:r>
          <a:r>
            <a:rPr lang="x-none" sz="1700" noProof="0" dirty="0" smtClean="0"/>
            <a:t> </a:t>
          </a:r>
          <a:r>
            <a:rPr lang="x-none" sz="1700" noProof="0" dirty="0" err="1" smtClean="0"/>
            <a:t>kvaliteta</a:t>
          </a:r>
          <a:r>
            <a:rPr lang="x-none" sz="1700" noProof="0" dirty="0" smtClean="0"/>
            <a:t> </a:t>
          </a:r>
          <a:r>
            <a:rPr lang="x-none" sz="1700" noProof="0" dirty="0" err="1" smtClean="0"/>
            <a:t>za</a:t>
          </a:r>
          <a:r>
            <a:rPr lang="x-none" sz="1700" noProof="0" dirty="0" smtClean="0"/>
            <a:t> </a:t>
          </a:r>
          <a:r>
            <a:rPr lang="x-none" sz="1700" b="1" noProof="0" dirty="0" err="1" smtClean="0"/>
            <a:t>razvoj</a:t>
          </a:r>
          <a:r>
            <a:rPr lang="x-none" sz="1700" b="1" noProof="0" dirty="0" smtClean="0"/>
            <a:t> </a:t>
          </a:r>
          <a:r>
            <a:rPr lang="en-US" sz="1700" b="1" noProof="0" dirty="0" smtClean="0"/>
            <a:t>s</a:t>
          </a:r>
          <a:r>
            <a:rPr lang="x-none" sz="1700" b="1" noProof="0" dirty="0" err="1" smtClean="0"/>
            <a:t>oftvera</a:t>
          </a:r>
          <a:endParaRPr lang="sr-Latn-CS" sz="1700" b="1" noProof="0" dirty="0" smtClean="0"/>
        </a:p>
      </dgm:t>
    </dgm:pt>
    <dgm:pt modelId="{09076BE3-943C-41A3-BAF8-AB2CCF8D6D81}" type="parTrans" cxnId="{6B36C1C9-F3BB-44FF-9BDD-8641B798DFDD}">
      <dgm:prSet/>
      <dgm:spPr/>
      <dgm:t>
        <a:bodyPr/>
        <a:lstStyle/>
        <a:p>
          <a:endParaRPr lang="x-none"/>
        </a:p>
      </dgm:t>
    </dgm:pt>
    <dgm:pt modelId="{E59C2E00-91BF-44B0-9E85-20D50C0C54A0}" type="sibTrans" cxnId="{6B36C1C9-F3BB-44FF-9BDD-8641B798DFDD}">
      <dgm:prSet/>
      <dgm:spPr/>
      <dgm:t>
        <a:bodyPr/>
        <a:lstStyle/>
        <a:p>
          <a:endParaRPr lang="x-none"/>
        </a:p>
      </dgm:t>
    </dgm:pt>
    <dgm:pt modelId="{7D68A329-3AE1-4C5D-869F-EAEC27D80EA6}">
      <dgm:prSet/>
      <dgm:spPr/>
      <dgm:t>
        <a:bodyPr/>
        <a:lstStyle/>
        <a:p>
          <a:r>
            <a:rPr lang="x-none" noProof="0" dirty="0" err="1" smtClean="0"/>
            <a:t>Mobile</a:t>
          </a:r>
          <a:r>
            <a:rPr lang="x-none" noProof="0" dirty="0" smtClean="0"/>
            <a:t> </a:t>
          </a:r>
          <a:r>
            <a:rPr lang="x-none" noProof="0" dirty="0" err="1" smtClean="0"/>
            <a:t>Solutions</a:t>
          </a:r>
          <a:r>
            <a:rPr lang="x-none" noProof="0" dirty="0" smtClean="0"/>
            <a:t> </a:t>
          </a:r>
          <a:r>
            <a:rPr lang="x-none" b="1" noProof="0" dirty="0" smtClean="0"/>
            <a:t>180K</a:t>
          </a:r>
          <a:r>
            <a:rPr lang="en-US" b="1" noProof="0" dirty="0" smtClean="0"/>
            <a:t> </a:t>
          </a:r>
          <a:r>
            <a:rPr lang="en-US" b="0" noProof="0" dirty="0" smtClean="0"/>
            <a:t>€</a:t>
          </a:r>
          <a:endParaRPr lang="sr-Latn-CS" noProof="0" dirty="0" smtClean="0"/>
        </a:p>
      </dgm:t>
    </dgm:pt>
    <dgm:pt modelId="{EE330CB5-561D-4DFE-BD19-29BABCF5D16E}" type="parTrans" cxnId="{183EFB36-E40A-4DDB-B24B-6807EF529C8C}">
      <dgm:prSet/>
      <dgm:spPr/>
      <dgm:t>
        <a:bodyPr/>
        <a:lstStyle/>
        <a:p>
          <a:endParaRPr lang="x-none"/>
        </a:p>
      </dgm:t>
    </dgm:pt>
    <dgm:pt modelId="{A04E7A17-050C-4F4F-8CBE-5A8BFA2C1903}" type="sibTrans" cxnId="{183EFB36-E40A-4DDB-B24B-6807EF529C8C}">
      <dgm:prSet/>
      <dgm:spPr/>
      <dgm:t>
        <a:bodyPr/>
        <a:lstStyle/>
        <a:p>
          <a:endParaRPr lang="x-none"/>
        </a:p>
      </dgm:t>
    </dgm:pt>
    <dgm:pt modelId="{9A71662A-A795-4142-92BB-94F3A728A8F7}">
      <dgm:prSet/>
      <dgm:spPr/>
      <dgm:t>
        <a:bodyPr/>
        <a:lstStyle/>
        <a:p>
          <a:r>
            <a:rPr lang="en-US" sz="1800" b="0" noProof="0" dirty="0" err="1" smtClean="0"/>
            <a:t>Godina</a:t>
          </a:r>
          <a:r>
            <a:rPr lang="en-US" sz="1800" b="0" noProof="0" dirty="0" smtClean="0"/>
            <a:t> </a:t>
          </a:r>
          <a:r>
            <a:rPr lang="en-US" sz="1800" b="0" noProof="0" dirty="0" err="1" smtClean="0"/>
            <a:t>osnivanja</a:t>
          </a:r>
          <a:r>
            <a:rPr lang="x-none" sz="1800" b="0" noProof="0" dirty="0" smtClean="0"/>
            <a:t> </a:t>
          </a:r>
          <a:r>
            <a:rPr lang="x-none" sz="1800" b="1" noProof="0" dirty="0" smtClean="0"/>
            <a:t>2002.</a:t>
          </a:r>
          <a:endParaRPr lang="sr-Latn-CS" sz="1800" b="1" noProof="0" dirty="0" smtClean="0"/>
        </a:p>
      </dgm:t>
    </dgm:pt>
    <dgm:pt modelId="{DB4D40E3-538A-41A0-93F8-3AB988A3EE46}" type="parTrans" cxnId="{C1D5DE4C-5CF1-4E22-A604-DD5D34F04F81}">
      <dgm:prSet/>
      <dgm:spPr/>
      <dgm:t>
        <a:bodyPr/>
        <a:lstStyle/>
        <a:p>
          <a:endParaRPr lang="x-none"/>
        </a:p>
      </dgm:t>
    </dgm:pt>
    <dgm:pt modelId="{BDAC1D93-2496-4618-9350-2BA48303DE31}" type="sibTrans" cxnId="{C1D5DE4C-5CF1-4E22-A604-DD5D34F04F81}">
      <dgm:prSet/>
      <dgm:spPr/>
      <dgm:t>
        <a:bodyPr/>
        <a:lstStyle/>
        <a:p>
          <a:endParaRPr lang="x-none"/>
        </a:p>
      </dgm:t>
    </dgm:pt>
    <dgm:pt modelId="{AB62AE38-4CBE-4BEA-83D2-0F39BE8F8D5E}" type="pres">
      <dgm:prSet presAssocID="{D1A431E3-8429-453A-AF5B-576F77D40E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06CF72DE-A81F-4CBE-A21C-1EFB03EE0E74}" type="pres">
      <dgm:prSet presAssocID="{15A7B371-67DA-4C6C-A95F-E1546BCBC616}" presName="composite" presStyleCnt="0"/>
      <dgm:spPr/>
    </dgm:pt>
    <dgm:pt modelId="{4B7DF3E0-D550-403F-8A14-251C0CD971D2}" type="pres">
      <dgm:prSet presAssocID="{15A7B371-67DA-4C6C-A95F-E1546BCBC61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B8B63C9-D6CD-489C-B22A-EC53051CF728}" type="pres">
      <dgm:prSet presAssocID="{15A7B371-67DA-4C6C-A95F-E1546BCBC616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10067A7-54B6-4554-9E0D-495623F26DED}" type="pres">
      <dgm:prSet presAssocID="{D76A99E7-B2E1-4AA2-B5A0-71DB888B7C0E}" presName="space" presStyleCnt="0"/>
      <dgm:spPr/>
    </dgm:pt>
    <dgm:pt modelId="{B9DA6109-24B0-4954-BE41-9FAB6EE3D4DA}" type="pres">
      <dgm:prSet presAssocID="{E1A686B1-EEBA-46D7-BDC5-6F5339C201D5}" presName="composite" presStyleCnt="0"/>
      <dgm:spPr/>
    </dgm:pt>
    <dgm:pt modelId="{9E5061ED-25A8-4757-8BD5-FACA23F90C4E}" type="pres">
      <dgm:prSet presAssocID="{E1A686B1-EEBA-46D7-BDC5-6F5339C201D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BF540DF4-583F-4379-ABC0-F95C3CBC2656}" type="pres">
      <dgm:prSet presAssocID="{E1A686B1-EEBA-46D7-BDC5-6F5339C201D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24680AF-2ADA-42BF-85F8-AF919D496C8F}" type="pres">
      <dgm:prSet presAssocID="{5A6CA3E8-99D6-42B6-AB91-9421EDF21036}" presName="space" presStyleCnt="0"/>
      <dgm:spPr/>
    </dgm:pt>
    <dgm:pt modelId="{DB89380A-8478-43A8-ADB3-DEC89FA58822}" type="pres">
      <dgm:prSet presAssocID="{F140245F-F79E-4F50-8FDA-B06ECE9CD0D0}" presName="composite" presStyleCnt="0"/>
      <dgm:spPr/>
    </dgm:pt>
    <dgm:pt modelId="{570A42C9-31BF-4C0E-BA61-69264500A0BF}" type="pres">
      <dgm:prSet presAssocID="{F140245F-F79E-4F50-8FDA-B06ECE9CD0D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83404D75-56C1-4701-B135-18C3294B1090}" type="pres">
      <dgm:prSet presAssocID="{F140245F-F79E-4F50-8FDA-B06ECE9CD0D0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28ABC56B-1FAC-4E63-849B-F8E56B30C462}" type="pres">
      <dgm:prSet presAssocID="{D9F6E517-5FF5-4CA9-837F-0F109DAADAF7}" presName="space" presStyleCnt="0"/>
      <dgm:spPr/>
    </dgm:pt>
    <dgm:pt modelId="{011601AE-CCCE-4FC1-A85B-612DD3E99349}" type="pres">
      <dgm:prSet presAssocID="{6D5A3BD7-F97C-427A-9438-7AE0F9011C4A}" presName="composite" presStyleCnt="0"/>
      <dgm:spPr/>
    </dgm:pt>
    <dgm:pt modelId="{B105F2FD-058C-4101-9883-7BA811426564}" type="pres">
      <dgm:prSet presAssocID="{6D5A3BD7-F97C-427A-9438-7AE0F9011C4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E352434-D74C-4A0F-8F61-085EFB0EA061}" type="pres">
      <dgm:prSet presAssocID="{6D5A3BD7-F97C-427A-9438-7AE0F9011C4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8E2690CB-9C78-41B4-9D8C-D739A288B90C}" srcId="{6D5A3BD7-F97C-427A-9438-7AE0F9011C4A}" destId="{460B1C3B-5D88-481C-BDEB-F26E47FAAA48}" srcOrd="0" destOrd="0" parTransId="{4534229A-523A-4154-9BDB-0B62CBB55E99}" sibTransId="{457AC35C-A69B-4280-8DFF-842D775E2D66}"/>
    <dgm:cxn modelId="{E344D601-6984-4D04-853A-96BF681B2AC6}" type="presOf" srcId="{FF517F16-5FDC-43DF-B840-1556533E5CFC}" destId="{BF540DF4-583F-4379-ABC0-F95C3CBC2656}" srcOrd="0" destOrd="0" presId="urn:microsoft.com/office/officeart/2005/8/layout/hList1"/>
    <dgm:cxn modelId="{C874FE14-F0F4-4F61-8F90-F5C246E64305}" type="presOf" srcId="{9A71662A-A795-4142-92BB-94F3A728A8F7}" destId="{0B8B63C9-D6CD-489C-B22A-EC53051CF728}" srcOrd="0" destOrd="0" presId="urn:microsoft.com/office/officeart/2005/8/layout/hList1"/>
    <dgm:cxn modelId="{C1D5DE4C-5CF1-4E22-A604-DD5D34F04F81}" srcId="{15A7B371-67DA-4C6C-A95F-E1546BCBC616}" destId="{9A71662A-A795-4142-92BB-94F3A728A8F7}" srcOrd="0" destOrd="0" parTransId="{DB4D40E3-538A-41A0-93F8-3AB988A3EE46}" sibTransId="{BDAC1D93-2496-4618-9350-2BA48303DE31}"/>
    <dgm:cxn modelId="{D45DC288-915F-4816-AC7F-DA4E10AEE4C2}" type="presOf" srcId="{7D68A329-3AE1-4C5D-869F-EAEC27D80EA6}" destId="{DE352434-D74C-4A0F-8F61-085EFB0EA061}" srcOrd="0" destOrd="1" presId="urn:microsoft.com/office/officeart/2005/8/layout/hList1"/>
    <dgm:cxn modelId="{5A609CEE-7429-4CEF-AC97-DBB649728745}" type="presOf" srcId="{16A7D745-EFF1-481B-B110-210A149A4875}" destId="{83404D75-56C1-4701-B135-18C3294B1090}" srcOrd="0" destOrd="1" presId="urn:microsoft.com/office/officeart/2005/8/layout/hList1"/>
    <dgm:cxn modelId="{EBA92910-E1F6-43E3-833C-39DEA98BA430}" type="presOf" srcId="{6D5A3BD7-F97C-427A-9438-7AE0F9011C4A}" destId="{B105F2FD-058C-4101-9883-7BA811426564}" srcOrd="0" destOrd="0" presId="urn:microsoft.com/office/officeart/2005/8/layout/hList1"/>
    <dgm:cxn modelId="{65BA4D99-D9D1-4B06-BBE6-CC92909C71A0}" srcId="{D1A431E3-8429-453A-AF5B-576F77D40E67}" destId="{F140245F-F79E-4F50-8FDA-B06ECE9CD0D0}" srcOrd="2" destOrd="0" parTransId="{606352CA-570E-4872-91F0-59C02E41981E}" sibTransId="{D9F6E517-5FF5-4CA9-837F-0F109DAADAF7}"/>
    <dgm:cxn modelId="{01286A7F-F88E-4801-AB74-90CFEA648660}" type="presOf" srcId="{D1A431E3-8429-453A-AF5B-576F77D40E67}" destId="{AB62AE38-4CBE-4BEA-83D2-0F39BE8F8D5E}" srcOrd="0" destOrd="0" presId="urn:microsoft.com/office/officeart/2005/8/layout/hList1"/>
    <dgm:cxn modelId="{6390E186-0583-4D67-A75F-5ACA9FDF48BF}" srcId="{F140245F-F79E-4F50-8FDA-B06ECE9CD0D0}" destId="{1002AB95-88E3-4F20-A3CC-AD59D2C999E2}" srcOrd="0" destOrd="0" parTransId="{0E7A031B-A3EF-4B38-AB08-FABA192955FB}" sibTransId="{1D96D7C7-B544-4152-9F5E-2B18550487DA}"/>
    <dgm:cxn modelId="{4A1555E8-761D-4696-BCEB-1ACD78E27D31}" type="presOf" srcId="{DB61A2CE-C937-4DF8-A1AD-036EC195B45B}" destId="{0B8B63C9-D6CD-489C-B22A-EC53051CF728}" srcOrd="0" destOrd="1" presId="urn:microsoft.com/office/officeart/2005/8/layout/hList1"/>
    <dgm:cxn modelId="{6CB17952-28DD-4202-9F98-650EDB4FFB16}" type="presOf" srcId="{F140245F-F79E-4F50-8FDA-B06ECE9CD0D0}" destId="{570A42C9-31BF-4C0E-BA61-69264500A0BF}" srcOrd="0" destOrd="0" presId="urn:microsoft.com/office/officeart/2005/8/layout/hList1"/>
    <dgm:cxn modelId="{45CF19E8-5A8E-4304-9661-F5B3181364DC}" srcId="{15A7B371-67DA-4C6C-A95F-E1546BCBC616}" destId="{DB61A2CE-C937-4DF8-A1AD-036EC195B45B}" srcOrd="1" destOrd="0" parTransId="{32BE55AB-7983-49F4-A273-9E42E607FA43}" sibTransId="{072A873D-68C3-46AB-803D-6F7F666B5F74}"/>
    <dgm:cxn modelId="{AA1DA50D-B369-4078-8EFB-E39301E40F49}" srcId="{F140245F-F79E-4F50-8FDA-B06ECE9CD0D0}" destId="{16A7D745-EFF1-481B-B110-210A149A4875}" srcOrd="1" destOrd="0" parTransId="{11B0EACA-AE17-4C54-8CAB-A70C5A36A25D}" sibTransId="{797F33F4-BFDE-4AEB-ADDA-4DE0A5B809B0}"/>
    <dgm:cxn modelId="{0DD08E66-3FC1-461E-B456-23F73969FFA3}" type="presOf" srcId="{1002AB95-88E3-4F20-A3CC-AD59D2C999E2}" destId="{83404D75-56C1-4701-B135-18C3294B1090}" srcOrd="0" destOrd="0" presId="urn:microsoft.com/office/officeart/2005/8/layout/hList1"/>
    <dgm:cxn modelId="{6B36C1C9-F3BB-44FF-9BDD-8641B798DFDD}" srcId="{E1A686B1-EEBA-46D7-BDC5-6F5339C201D5}" destId="{FF517F16-5FDC-43DF-B840-1556533E5CFC}" srcOrd="0" destOrd="0" parTransId="{09076BE3-943C-41A3-BAF8-AB2CCF8D6D81}" sibTransId="{E59C2E00-91BF-44B0-9E85-20D50C0C54A0}"/>
    <dgm:cxn modelId="{7723AEA4-81FB-47DF-BF36-374AA3D626A6}" type="presOf" srcId="{E1A686B1-EEBA-46D7-BDC5-6F5339C201D5}" destId="{9E5061ED-25A8-4757-8BD5-FACA23F90C4E}" srcOrd="0" destOrd="0" presId="urn:microsoft.com/office/officeart/2005/8/layout/hList1"/>
    <dgm:cxn modelId="{8759663E-2C77-4182-917C-B3005350A5B5}" srcId="{D1A431E3-8429-453A-AF5B-576F77D40E67}" destId="{6D5A3BD7-F97C-427A-9438-7AE0F9011C4A}" srcOrd="3" destOrd="0" parTransId="{25896C91-2A82-4B8B-9A69-D48C788DB078}" sibTransId="{E0F12DC9-A4CC-4948-980E-7E7BB085BAA0}"/>
    <dgm:cxn modelId="{183EFB36-E40A-4DDB-B24B-6807EF529C8C}" srcId="{6D5A3BD7-F97C-427A-9438-7AE0F9011C4A}" destId="{7D68A329-3AE1-4C5D-869F-EAEC27D80EA6}" srcOrd="1" destOrd="0" parTransId="{EE330CB5-561D-4DFE-BD19-29BABCF5D16E}" sibTransId="{A04E7A17-050C-4F4F-8CBE-5A8BFA2C1903}"/>
    <dgm:cxn modelId="{3394F8DD-23D7-4876-B947-C3327F3DA456}" type="presOf" srcId="{460B1C3B-5D88-481C-BDEB-F26E47FAAA48}" destId="{DE352434-D74C-4A0F-8F61-085EFB0EA061}" srcOrd="0" destOrd="0" presId="urn:microsoft.com/office/officeart/2005/8/layout/hList1"/>
    <dgm:cxn modelId="{94BD2F83-9B61-44D7-B6A3-22E24CF94E10}" srcId="{D1A431E3-8429-453A-AF5B-576F77D40E67}" destId="{15A7B371-67DA-4C6C-A95F-E1546BCBC616}" srcOrd="0" destOrd="0" parTransId="{C6487AC2-471A-4D7E-9C41-8887B1A3523E}" sibTransId="{D76A99E7-B2E1-4AA2-B5A0-71DB888B7C0E}"/>
    <dgm:cxn modelId="{161554AA-5D07-469B-A7FF-637EAA45DE59}" srcId="{D1A431E3-8429-453A-AF5B-576F77D40E67}" destId="{E1A686B1-EEBA-46D7-BDC5-6F5339C201D5}" srcOrd="1" destOrd="0" parTransId="{610E6D55-9630-4C90-941D-C1EDE53ECFD8}" sibTransId="{5A6CA3E8-99D6-42B6-AB91-9421EDF21036}"/>
    <dgm:cxn modelId="{A39BFA96-B28B-41C4-B72C-3E44DD59066D}" type="presOf" srcId="{15A7B371-67DA-4C6C-A95F-E1546BCBC616}" destId="{4B7DF3E0-D550-403F-8A14-251C0CD971D2}" srcOrd="0" destOrd="0" presId="urn:microsoft.com/office/officeart/2005/8/layout/hList1"/>
    <dgm:cxn modelId="{D7834592-A932-449F-B01C-56E613F2741E}" type="presParOf" srcId="{AB62AE38-4CBE-4BEA-83D2-0F39BE8F8D5E}" destId="{06CF72DE-A81F-4CBE-A21C-1EFB03EE0E74}" srcOrd="0" destOrd="0" presId="urn:microsoft.com/office/officeart/2005/8/layout/hList1"/>
    <dgm:cxn modelId="{1EF338EC-25BC-4C69-AC7E-152970A94011}" type="presParOf" srcId="{06CF72DE-A81F-4CBE-A21C-1EFB03EE0E74}" destId="{4B7DF3E0-D550-403F-8A14-251C0CD971D2}" srcOrd="0" destOrd="0" presId="urn:microsoft.com/office/officeart/2005/8/layout/hList1"/>
    <dgm:cxn modelId="{955B3B47-B1E2-4AD9-9D91-27B8279D9809}" type="presParOf" srcId="{06CF72DE-A81F-4CBE-A21C-1EFB03EE0E74}" destId="{0B8B63C9-D6CD-489C-B22A-EC53051CF728}" srcOrd="1" destOrd="0" presId="urn:microsoft.com/office/officeart/2005/8/layout/hList1"/>
    <dgm:cxn modelId="{B0A2A2E7-8883-4FD3-A11D-618B5EFB7ED1}" type="presParOf" srcId="{AB62AE38-4CBE-4BEA-83D2-0F39BE8F8D5E}" destId="{510067A7-54B6-4554-9E0D-495623F26DED}" srcOrd="1" destOrd="0" presId="urn:microsoft.com/office/officeart/2005/8/layout/hList1"/>
    <dgm:cxn modelId="{CF481D59-3828-4FB6-8A4A-278AE94AB4AF}" type="presParOf" srcId="{AB62AE38-4CBE-4BEA-83D2-0F39BE8F8D5E}" destId="{B9DA6109-24B0-4954-BE41-9FAB6EE3D4DA}" srcOrd="2" destOrd="0" presId="urn:microsoft.com/office/officeart/2005/8/layout/hList1"/>
    <dgm:cxn modelId="{DADAFBC3-4256-4093-A71E-24FB385DED16}" type="presParOf" srcId="{B9DA6109-24B0-4954-BE41-9FAB6EE3D4DA}" destId="{9E5061ED-25A8-4757-8BD5-FACA23F90C4E}" srcOrd="0" destOrd="0" presId="urn:microsoft.com/office/officeart/2005/8/layout/hList1"/>
    <dgm:cxn modelId="{B4620F5A-B2CA-495F-B021-23B80417F5B6}" type="presParOf" srcId="{B9DA6109-24B0-4954-BE41-9FAB6EE3D4DA}" destId="{BF540DF4-583F-4379-ABC0-F95C3CBC2656}" srcOrd="1" destOrd="0" presId="urn:microsoft.com/office/officeart/2005/8/layout/hList1"/>
    <dgm:cxn modelId="{D987CB2C-97F4-4587-AC32-F776E61A46C9}" type="presParOf" srcId="{AB62AE38-4CBE-4BEA-83D2-0F39BE8F8D5E}" destId="{424680AF-2ADA-42BF-85F8-AF919D496C8F}" srcOrd="3" destOrd="0" presId="urn:microsoft.com/office/officeart/2005/8/layout/hList1"/>
    <dgm:cxn modelId="{A3DF67E1-DD67-4094-96F4-FCC38FF77241}" type="presParOf" srcId="{AB62AE38-4CBE-4BEA-83D2-0F39BE8F8D5E}" destId="{DB89380A-8478-43A8-ADB3-DEC89FA58822}" srcOrd="4" destOrd="0" presId="urn:microsoft.com/office/officeart/2005/8/layout/hList1"/>
    <dgm:cxn modelId="{DF10AA73-6637-41BD-AF9E-985F61AE5E79}" type="presParOf" srcId="{DB89380A-8478-43A8-ADB3-DEC89FA58822}" destId="{570A42C9-31BF-4C0E-BA61-69264500A0BF}" srcOrd="0" destOrd="0" presId="urn:microsoft.com/office/officeart/2005/8/layout/hList1"/>
    <dgm:cxn modelId="{0947D10D-7559-4FEC-AE34-024B4B0DB0F6}" type="presParOf" srcId="{DB89380A-8478-43A8-ADB3-DEC89FA58822}" destId="{83404D75-56C1-4701-B135-18C3294B1090}" srcOrd="1" destOrd="0" presId="urn:microsoft.com/office/officeart/2005/8/layout/hList1"/>
    <dgm:cxn modelId="{460EEB92-2D1B-443E-86E7-6E3950F29BE7}" type="presParOf" srcId="{AB62AE38-4CBE-4BEA-83D2-0F39BE8F8D5E}" destId="{28ABC56B-1FAC-4E63-849B-F8E56B30C462}" srcOrd="5" destOrd="0" presId="urn:microsoft.com/office/officeart/2005/8/layout/hList1"/>
    <dgm:cxn modelId="{51A5E760-F652-47AD-87A8-B5D1FF13B257}" type="presParOf" srcId="{AB62AE38-4CBE-4BEA-83D2-0F39BE8F8D5E}" destId="{011601AE-CCCE-4FC1-A85B-612DD3E99349}" srcOrd="6" destOrd="0" presId="urn:microsoft.com/office/officeart/2005/8/layout/hList1"/>
    <dgm:cxn modelId="{2C187F6D-DC6F-4936-8C72-B3BAA9E89F20}" type="presParOf" srcId="{011601AE-CCCE-4FC1-A85B-612DD3E99349}" destId="{B105F2FD-058C-4101-9883-7BA811426564}" srcOrd="0" destOrd="0" presId="urn:microsoft.com/office/officeart/2005/8/layout/hList1"/>
    <dgm:cxn modelId="{923F2100-F49B-4E1C-8617-0724114593DC}" type="presParOf" srcId="{011601AE-CCCE-4FC1-A85B-612DD3E99349}" destId="{DE352434-D74C-4A0F-8F61-085EFB0EA061}" srcOrd="1" destOrd="0" presId="urn:microsoft.com/office/officeart/2005/8/layout/h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44FDD5A-9C7C-4770-9490-439AA82251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7B90A-93B3-4580-9BD1-7CD503B981F9}">
      <dgm:prSet custT="1"/>
      <dgm:spPr>
        <a:solidFill>
          <a:srgbClr val="0066FF"/>
        </a:solidFill>
      </dgm:spPr>
      <dgm:t>
        <a:bodyPr/>
        <a:lstStyle/>
        <a:p>
          <a:pPr algn="ctr" rtl="0"/>
          <a:r>
            <a:rPr lang="pl-PL" sz="1600" i="1" dirty="0" smtClean="0"/>
            <a:t>Primer izbora radne lokacije (objekta) na mapi</a:t>
          </a:r>
          <a:endParaRPr lang="en-US" sz="1600" dirty="0"/>
        </a:p>
      </dgm:t>
    </dgm:pt>
    <dgm:pt modelId="{786670A1-4143-4EA1-B972-50392F10C819}" type="parTrans" cxnId="{59F9D52C-06C4-468C-8D81-05E1A33ACDF8}">
      <dgm:prSet/>
      <dgm:spPr/>
      <dgm:t>
        <a:bodyPr/>
        <a:lstStyle/>
        <a:p>
          <a:endParaRPr lang="en-US"/>
        </a:p>
      </dgm:t>
    </dgm:pt>
    <dgm:pt modelId="{0DC88D1B-DA5D-4553-B65F-46E7E94B6488}" type="sibTrans" cxnId="{59F9D52C-06C4-468C-8D81-05E1A33ACDF8}">
      <dgm:prSet/>
      <dgm:spPr/>
      <dgm:t>
        <a:bodyPr/>
        <a:lstStyle/>
        <a:p>
          <a:endParaRPr lang="en-US"/>
        </a:p>
      </dgm:t>
    </dgm:pt>
    <dgm:pt modelId="{CF1A2FB4-7B57-47AC-9BA9-E391EDAA3F9A}" type="pres">
      <dgm:prSet presAssocID="{544FDD5A-9C7C-4770-9490-439AA82251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A3E334C-D7EB-4791-BB75-C2D2A6E59EF5}" type="pres">
      <dgm:prSet presAssocID="{CA77B90A-93B3-4580-9BD1-7CD503B981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11616E-A379-4D12-86B4-E3F716C1CF6B}" type="presOf" srcId="{CA77B90A-93B3-4580-9BD1-7CD503B981F9}" destId="{CA3E334C-D7EB-4791-BB75-C2D2A6E59EF5}" srcOrd="0" destOrd="0" presId="urn:microsoft.com/office/officeart/2005/8/layout/vList2"/>
    <dgm:cxn modelId="{59F9D52C-06C4-468C-8D81-05E1A33ACDF8}" srcId="{544FDD5A-9C7C-4770-9490-439AA822514D}" destId="{CA77B90A-93B3-4580-9BD1-7CD503B981F9}" srcOrd="0" destOrd="0" parTransId="{786670A1-4143-4EA1-B972-50392F10C819}" sibTransId="{0DC88D1B-DA5D-4553-B65F-46E7E94B6488}"/>
    <dgm:cxn modelId="{03F19986-3236-488A-8C4A-D9F21F017B88}" type="presOf" srcId="{544FDD5A-9C7C-4770-9490-439AA822514D}" destId="{CF1A2FB4-7B57-47AC-9BA9-E391EDAA3F9A}" srcOrd="0" destOrd="0" presId="urn:microsoft.com/office/officeart/2005/8/layout/vList2"/>
    <dgm:cxn modelId="{4D1093D6-F2B6-4821-851D-27449D719CF0}" type="presParOf" srcId="{CF1A2FB4-7B57-47AC-9BA9-E391EDAA3F9A}" destId="{CA3E334C-D7EB-4791-BB75-C2D2A6E59E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noProof="0" dirty="0" smtClean="0"/>
            <a:t>m</a:t>
          </a:r>
          <a:r>
            <a:rPr lang="en-US" b="1" noProof="0" dirty="0" err="1" smtClean="0"/>
            <a:t>odul</a:t>
          </a:r>
          <a:r>
            <a:rPr lang="en-US" b="1" noProof="0" dirty="0" smtClean="0"/>
            <a:t> </a:t>
          </a:r>
          <a:r>
            <a:rPr lang="en-US" b="1" noProof="0" dirty="0" err="1" smtClean="0"/>
            <a:t>za</a:t>
          </a:r>
          <a:r>
            <a:rPr lang="en-US" b="1" noProof="0" dirty="0" smtClean="0"/>
            <a:t> </a:t>
          </a:r>
          <a:r>
            <a:rPr lang="en-US" b="1" noProof="0" dirty="0" err="1" smtClean="0"/>
            <a:t>administraciju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A4E84963-3ADA-4BE5-A68D-232C707A1F9A}" type="presOf" srcId="{349F03B1-1FB3-4D06-9FF6-88823DDA5FAC}" destId="{7161D383-CA7F-4243-B1FA-DF288B36488E}" srcOrd="0" destOrd="0" presId="urn:microsoft.com/office/officeart/2005/8/layout/vList2"/>
    <dgm:cxn modelId="{5521E2BD-9555-4203-BBC1-AE620471D803}" type="presOf" srcId="{88976E04-E22B-4751-903E-EDFE11444F8F}" destId="{5383FE03-8D9A-4F33-9ADA-FCD6165139B8}" srcOrd="0" destOrd="0" presId="urn:microsoft.com/office/officeart/2005/8/layout/vList2"/>
    <dgm:cxn modelId="{1F046B5B-124F-4BF0-96BA-3C89463A5B4C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Razvoj opštinskog GIS-a: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w</a:t>
          </a:r>
          <a:r>
            <a:rPr lang="x-none" b="1" noProof="0" smtClean="0"/>
            <a:t>eb geoportal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965264EF-C487-4036-8963-5D5081DDC3E1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0BA4C3F3-7825-4143-B897-CB45A2467E0D}" type="presOf" srcId="{349F03B1-1FB3-4D06-9FF6-88823DDA5FAC}" destId="{7161D383-CA7F-4243-B1FA-DF288B36488E}" srcOrd="0" destOrd="0" presId="urn:microsoft.com/office/officeart/2005/8/layout/vList2"/>
    <dgm:cxn modelId="{7FEC7357-519A-4B56-85BC-586FE961E586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Sistem za obračun objedinjene naplate: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o</a:t>
          </a:r>
          <a:r>
            <a:rPr lang="en-US" b="1" dirty="0" smtClean="0">
              <a:latin typeface="Calibri" panose="020F0502020204030204" pitchFamily="34" charset="0"/>
            </a:rPr>
            <a:t> </a:t>
          </a:r>
          <a:r>
            <a:rPr lang="en-US" b="1" dirty="0" err="1" smtClean="0">
              <a:latin typeface="Calibri" panose="020F0502020204030204" pitchFamily="34" charset="0"/>
            </a:rPr>
            <a:t>sistemu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85F2223-65E6-436F-BE52-EB16947EB840}" type="presOf" srcId="{349F03B1-1FB3-4D06-9FF6-88823DDA5FAC}" destId="{7161D383-CA7F-4243-B1FA-DF288B36488E}" srcOrd="0" destOrd="0" presId="urn:microsoft.com/office/officeart/2005/8/layout/vList2"/>
    <dgm:cxn modelId="{D0B0AE92-39DD-49EC-B3F5-B274F5E74403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1EB3C165-41CF-4BD7-ADA1-BE791EAFC0A0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B5790844-D7C8-45B3-94A1-20D72763DB6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6D4FD-9999-4555-9578-39EEBED06D04}">
      <dgm:prSet/>
      <dgm:spPr/>
      <dgm:t>
        <a:bodyPr/>
        <a:lstStyle/>
        <a:p>
          <a:pPr rtl="0"/>
          <a:r>
            <a:rPr lang="vi-VN" dirty="0" smtClean="0"/>
            <a:t>Informacioni sistem za utvrđivanje, naplatu i kontrolu naknade za korišćenje nepokretnosti</a:t>
          </a:r>
          <a:endParaRPr lang="en-US" dirty="0">
            <a:latin typeface="Calibri" pitchFamily="34" charset="0"/>
          </a:endParaRPr>
        </a:p>
      </dgm:t>
    </dgm:pt>
    <dgm:pt modelId="{5BF408C4-BD55-44B3-851C-F9FE0CF268FF}" type="parTrans" cxnId="{5DC5ABA3-E511-4B3B-AB1E-D50A1C6704AE}">
      <dgm:prSet/>
      <dgm:spPr/>
      <dgm:t>
        <a:bodyPr/>
        <a:lstStyle/>
        <a:p>
          <a:endParaRPr lang="en-US"/>
        </a:p>
      </dgm:t>
    </dgm:pt>
    <dgm:pt modelId="{F3F6387F-032B-4DBF-BB90-166AD2E7763B}" type="sibTrans" cxnId="{5DC5ABA3-E511-4B3B-AB1E-D50A1C6704AE}">
      <dgm:prSet/>
      <dgm:spPr/>
      <dgm:t>
        <a:bodyPr/>
        <a:lstStyle/>
        <a:p>
          <a:endParaRPr lang="en-US"/>
        </a:p>
      </dgm:t>
    </dgm:pt>
    <dgm:pt modelId="{E454A2C6-8AEF-4655-B725-008C35AAAC6A}">
      <dgm:prSet/>
      <dgm:spPr/>
      <dgm:t>
        <a:bodyPr/>
        <a:lstStyle/>
        <a:p>
          <a:pPr rtl="0"/>
          <a:r>
            <a:rPr lang="sr-Latn-CS" dirty="0" smtClean="0"/>
            <a:t>Naknade:</a:t>
          </a:r>
          <a:endParaRPr lang="en-US" dirty="0"/>
        </a:p>
      </dgm:t>
    </dgm:pt>
    <dgm:pt modelId="{B0F3BD1E-536D-42AA-8F76-784FC185C7FD}" type="parTrans" cxnId="{8751A9FB-50AC-46D2-AE43-59BFDF0F2280}">
      <dgm:prSet/>
      <dgm:spPr/>
      <dgm:t>
        <a:bodyPr/>
        <a:lstStyle/>
        <a:p>
          <a:endParaRPr lang="en-US"/>
        </a:p>
      </dgm:t>
    </dgm:pt>
    <dgm:pt modelId="{80863B01-DE51-4FBC-A194-DD4C7A641D94}" type="sibTrans" cxnId="{8751A9FB-50AC-46D2-AE43-59BFDF0F2280}">
      <dgm:prSet/>
      <dgm:spPr/>
      <dgm:t>
        <a:bodyPr/>
        <a:lstStyle/>
        <a:p>
          <a:endParaRPr lang="en-US"/>
        </a:p>
      </dgm:t>
    </dgm:pt>
    <dgm:pt modelId="{16FC97E5-CB0B-48B8-B469-3A3919A0CA50}">
      <dgm:prSet/>
      <dgm:spPr/>
      <dgm:t>
        <a:bodyPr/>
        <a:lstStyle/>
        <a:p>
          <a:pPr rtl="0"/>
          <a:r>
            <a:rPr lang="x-none" dirty="0" smtClean="0"/>
            <a:t>P</a:t>
          </a:r>
          <a:r>
            <a:rPr lang="en-US" dirty="0" err="1" smtClean="0"/>
            <a:t>orez</a:t>
          </a:r>
          <a:r>
            <a:rPr lang="en-US" dirty="0" smtClean="0"/>
            <a:t> </a:t>
          </a:r>
          <a:r>
            <a:rPr lang="en-US" dirty="0" err="1" smtClean="0"/>
            <a:t>na</a:t>
          </a:r>
          <a:r>
            <a:rPr lang="en-US" dirty="0" smtClean="0"/>
            <a:t> </a:t>
          </a:r>
          <a:r>
            <a:rPr lang="en-US" dirty="0" err="1" smtClean="0"/>
            <a:t>nepokretnosti</a:t>
          </a:r>
          <a:endParaRPr lang="en-US" dirty="0"/>
        </a:p>
      </dgm:t>
    </dgm:pt>
    <dgm:pt modelId="{39318371-C1A5-4E20-946A-7DEDC0B83D18}" type="parTrans" cxnId="{44D32681-FDE9-4924-81EC-9501E4C172F4}">
      <dgm:prSet/>
      <dgm:spPr/>
      <dgm:t>
        <a:bodyPr/>
        <a:lstStyle/>
        <a:p>
          <a:endParaRPr lang="en-US"/>
        </a:p>
      </dgm:t>
    </dgm:pt>
    <dgm:pt modelId="{5EBF5161-738A-4709-8E03-C682F759BA8C}" type="sibTrans" cxnId="{44D32681-FDE9-4924-81EC-9501E4C172F4}">
      <dgm:prSet/>
      <dgm:spPr/>
      <dgm:t>
        <a:bodyPr/>
        <a:lstStyle/>
        <a:p>
          <a:endParaRPr lang="en-US"/>
        </a:p>
      </dgm:t>
    </dgm:pt>
    <dgm:pt modelId="{0BD9DC62-1570-40DE-8D52-D3C121871210}">
      <dgm:prSet/>
      <dgm:spPr/>
      <dgm:t>
        <a:bodyPr/>
        <a:lstStyle/>
        <a:p>
          <a:pPr rtl="0"/>
          <a:r>
            <a:rPr lang="sr-Latn-CS" dirty="0" smtClean="0"/>
            <a:t>komunalne takse</a:t>
          </a:r>
          <a:endParaRPr lang="en-US" dirty="0"/>
        </a:p>
      </dgm:t>
    </dgm:pt>
    <dgm:pt modelId="{1199B635-67AD-446B-B263-4BC7F7590F07}" type="parTrans" cxnId="{CB1849EA-C63B-499F-9C74-649F2F5F9B41}">
      <dgm:prSet/>
      <dgm:spPr/>
      <dgm:t>
        <a:bodyPr/>
        <a:lstStyle/>
        <a:p>
          <a:endParaRPr lang="en-US"/>
        </a:p>
      </dgm:t>
    </dgm:pt>
    <dgm:pt modelId="{40FF565B-D8C2-46E9-A1B7-0FC99807575B}" type="sibTrans" cxnId="{CB1849EA-C63B-499F-9C74-649F2F5F9B41}">
      <dgm:prSet/>
      <dgm:spPr/>
      <dgm:t>
        <a:bodyPr/>
        <a:lstStyle/>
        <a:p>
          <a:endParaRPr lang="en-US"/>
        </a:p>
      </dgm:t>
    </dgm:pt>
    <dgm:pt modelId="{984C2DC8-9C61-4FF9-A295-417587357AB5}">
      <dgm:prSet/>
      <dgm:spPr/>
      <dgm:t>
        <a:bodyPr/>
        <a:lstStyle/>
        <a:p>
          <a:pPr rtl="0"/>
          <a:r>
            <a:rPr lang="x-none" dirty="0" smtClean="0"/>
            <a:t>i druge vrste naknada...</a:t>
          </a:r>
          <a:endParaRPr lang="en-US" dirty="0"/>
        </a:p>
      </dgm:t>
    </dgm:pt>
    <dgm:pt modelId="{F3287535-AB20-4171-875D-934397D5B19E}" type="parTrans" cxnId="{E8A4AE43-40D9-4CEF-A6E6-5A647C17CFD6}">
      <dgm:prSet/>
      <dgm:spPr/>
      <dgm:t>
        <a:bodyPr/>
        <a:lstStyle/>
        <a:p>
          <a:endParaRPr lang="en-US"/>
        </a:p>
      </dgm:t>
    </dgm:pt>
    <dgm:pt modelId="{D21D92AA-B30F-4784-BCE6-5238ACA1B7F5}" type="sibTrans" cxnId="{E8A4AE43-40D9-4CEF-A6E6-5A647C17CFD6}">
      <dgm:prSet/>
      <dgm:spPr/>
      <dgm:t>
        <a:bodyPr/>
        <a:lstStyle/>
        <a:p>
          <a:endParaRPr lang="en-US"/>
        </a:p>
      </dgm:t>
    </dgm:pt>
    <dgm:pt modelId="{A28B4F4D-ECD8-409C-BBF9-35D7988AC07D}" type="pres">
      <dgm:prSet presAssocID="{B5790844-D7C8-45B3-94A1-20D72763DB6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41B0DC-A578-4422-B6F2-58BC8D5C4DD7}" type="pres">
      <dgm:prSet presAssocID="{11B6D4FD-9999-4555-9578-39EEBED06D04}" presName="circle1" presStyleLbl="node1" presStyleIdx="0" presStyleCnt="2"/>
      <dgm:spPr/>
      <dgm:t>
        <a:bodyPr/>
        <a:lstStyle/>
        <a:p>
          <a:endParaRPr lang="en-US"/>
        </a:p>
      </dgm:t>
    </dgm:pt>
    <dgm:pt modelId="{F881CF6F-5B71-438E-AB0C-AD4BBAA64A0B}" type="pres">
      <dgm:prSet presAssocID="{11B6D4FD-9999-4555-9578-39EEBED06D04}" presName="space" presStyleCnt="0"/>
      <dgm:spPr/>
      <dgm:t>
        <a:bodyPr/>
        <a:lstStyle/>
        <a:p>
          <a:endParaRPr lang="en-US"/>
        </a:p>
      </dgm:t>
    </dgm:pt>
    <dgm:pt modelId="{A14F645F-579D-4E61-9FA2-72C08079D42B}" type="pres">
      <dgm:prSet presAssocID="{11B6D4FD-9999-4555-9578-39EEBED06D04}" presName="rect1" presStyleLbl="alignAcc1" presStyleIdx="0" presStyleCnt="2"/>
      <dgm:spPr/>
      <dgm:t>
        <a:bodyPr/>
        <a:lstStyle/>
        <a:p>
          <a:endParaRPr lang="en-US"/>
        </a:p>
      </dgm:t>
    </dgm:pt>
    <dgm:pt modelId="{E0CA6A87-2A54-4A33-91DE-42A25A6E5636}" type="pres">
      <dgm:prSet presAssocID="{E454A2C6-8AEF-4655-B725-008C35AAAC6A}" presName="vertSpace2" presStyleLbl="node1" presStyleIdx="0" presStyleCnt="2"/>
      <dgm:spPr/>
      <dgm:t>
        <a:bodyPr/>
        <a:lstStyle/>
        <a:p>
          <a:endParaRPr lang="en-US"/>
        </a:p>
      </dgm:t>
    </dgm:pt>
    <dgm:pt modelId="{3EF3D4D8-5DD9-42C3-A6C6-3D7E8380425B}" type="pres">
      <dgm:prSet presAssocID="{E454A2C6-8AEF-4655-B725-008C35AAAC6A}" presName="circle2" presStyleLbl="node1" presStyleIdx="1" presStyleCnt="2"/>
      <dgm:spPr/>
      <dgm:t>
        <a:bodyPr/>
        <a:lstStyle/>
        <a:p>
          <a:endParaRPr lang="en-US"/>
        </a:p>
      </dgm:t>
    </dgm:pt>
    <dgm:pt modelId="{FE33E33F-D43F-4B7D-95B1-842185D88068}" type="pres">
      <dgm:prSet presAssocID="{E454A2C6-8AEF-4655-B725-008C35AAAC6A}" presName="rect2" presStyleLbl="alignAcc1" presStyleIdx="1" presStyleCnt="2"/>
      <dgm:spPr/>
      <dgm:t>
        <a:bodyPr/>
        <a:lstStyle/>
        <a:p>
          <a:endParaRPr lang="en-US"/>
        </a:p>
      </dgm:t>
    </dgm:pt>
    <dgm:pt modelId="{94C6966B-A03E-4531-AE77-C9647B250CEE}" type="pres">
      <dgm:prSet presAssocID="{11B6D4FD-9999-4555-9578-39EEBED06D04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556A7-148E-47D4-8E81-8EA49110E429}" type="pres">
      <dgm:prSet presAssocID="{11B6D4FD-9999-4555-9578-39EEBED06D04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BFEE9-C583-4FA4-BAA8-502463316435}" type="pres">
      <dgm:prSet presAssocID="{E454A2C6-8AEF-4655-B725-008C35AAAC6A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CA782-BE0B-4A72-8A56-280758298E7B}" type="pres">
      <dgm:prSet presAssocID="{E454A2C6-8AEF-4655-B725-008C35AAAC6A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D906EA-F8FF-4701-89C3-4F434472B421}" type="presOf" srcId="{11B6D4FD-9999-4555-9578-39EEBED06D04}" destId="{A14F645F-579D-4E61-9FA2-72C08079D42B}" srcOrd="0" destOrd="0" presId="urn:microsoft.com/office/officeart/2005/8/layout/target3"/>
    <dgm:cxn modelId="{B1464D93-6FEE-4DF1-8025-FB91DB80453E}" type="presOf" srcId="{E454A2C6-8AEF-4655-B725-008C35AAAC6A}" destId="{FE33E33F-D43F-4B7D-95B1-842185D88068}" srcOrd="0" destOrd="0" presId="urn:microsoft.com/office/officeart/2005/8/layout/target3"/>
    <dgm:cxn modelId="{44D32681-FDE9-4924-81EC-9501E4C172F4}" srcId="{E454A2C6-8AEF-4655-B725-008C35AAAC6A}" destId="{16FC97E5-CB0B-48B8-B469-3A3919A0CA50}" srcOrd="0" destOrd="0" parTransId="{39318371-C1A5-4E20-946A-7DEDC0B83D18}" sibTransId="{5EBF5161-738A-4709-8E03-C682F759BA8C}"/>
    <dgm:cxn modelId="{E8A4AE43-40D9-4CEF-A6E6-5A647C17CFD6}" srcId="{E454A2C6-8AEF-4655-B725-008C35AAAC6A}" destId="{984C2DC8-9C61-4FF9-A295-417587357AB5}" srcOrd="2" destOrd="0" parTransId="{F3287535-AB20-4171-875D-934397D5B19E}" sibTransId="{D21D92AA-B30F-4784-BCE6-5238ACA1B7F5}"/>
    <dgm:cxn modelId="{066C1866-16F1-4DA2-BB03-B8BEBA91E9CF}" type="presOf" srcId="{E454A2C6-8AEF-4655-B725-008C35AAAC6A}" destId="{8F4BFEE9-C583-4FA4-BAA8-502463316435}" srcOrd="1" destOrd="0" presId="urn:microsoft.com/office/officeart/2005/8/layout/target3"/>
    <dgm:cxn modelId="{6D8CF8CD-1533-440E-9CCB-B2E0EC803F70}" type="presOf" srcId="{B5790844-D7C8-45B3-94A1-20D72763DB6C}" destId="{A28B4F4D-ECD8-409C-BBF9-35D7988AC07D}" srcOrd="0" destOrd="0" presId="urn:microsoft.com/office/officeart/2005/8/layout/target3"/>
    <dgm:cxn modelId="{CB1849EA-C63B-499F-9C74-649F2F5F9B41}" srcId="{E454A2C6-8AEF-4655-B725-008C35AAAC6A}" destId="{0BD9DC62-1570-40DE-8D52-D3C121871210}" srcOrd="1" destOrd="0" parTransId="{1199B635-67AD-446B-B263-4BC7F7590F07}" sibTransId="{40FF565B-D8C2-46E9-A1B7-0FC99807575B}"/>
    <dgm:cxn modelId="{BFC8DAD6-634B-4D48-B308-620A06984F09}" type="presOf" srcId="{16FC97E5-CB0B-48B8-B469-3A3919A0CA50}" destId="{733CA782-BE0B-4A72-8A56-280758298E7B}" srcOrd="0" destOrd="0" presId="urn:microsoft.com/office/officeart/2005/8/layout/target3"/>
    <dgm:cxn modelId="{39CD382F-90F5-4DD5-B6A0-CEF26C2944DA}" type="presOf" srcId="{0BD9DC62-1570-40DE-8D52-D3C121871210}" destId="{733CA782-BE0B-4A72-8A56-280758298E7B}" srcOrd="0" destOrd="1" presId="urn:microsoft.com/office/officeart/2005/8/layout/target3"/>
    <dgm:cxn modelId="{BCFB60E3-01E2-433D-AFB1-349B70041025}" type="presOf" srcId="{984C2DC8-9C61-4FF9-A295-417587357AB5}" destId="{733CA782-BE0B-4A72-8A56-280758298E7B}" srcOrd="0" destOrd="2" presId="urn:microsoft.com/office/officeart/2005/8/layout/target3"/>
    <dgm:cxn modelId="{C12D9500-96A8-45AE-82F6-7CAA936EEB4B}" type="presOf" srcId="{11B6D4FD-9999-4555-9578-39EEBED06D04}" destId="{94C6966B-A03E-4531-AE77-C9647B250CEE}" srcOrd="1" destOrd="0" presId="urn:microsoft.com/office/officeart/2005/8/layout/target3"/>
    <dgm:cxn modelId="{5DC5ABA3-E511-4B3B-AB1E-D50A1C6704AE}" srcId="{B5790844-D7C8-45B3-94A1-20D72763DB6C}" destId="{11B6D4FD-9999-4555-9578-39EEBED06D04}" srcOrd="0" destOrd="0" parTransId="{5BF408C4-BD55-44B3-851C-F9FE0CF268FF}" sibTransId="{F3F6387F-032B-4DBF-BB90-166AD2E7763B}"/>
    <dgm:cxn modelId="{8751A9FB-50AC-46D2-AE43-59BFDF0F2280}" srcId="{B5790844-D7C8-45B3-94A1-20D72763DB6C}" destId="{E454A2C6-8AEF-4655-B725-008C35AAAC6A}" srcOrd="1" destOrd="0" parTransId="{B0F3BD1E-536D-42AA-8F76-784FC185C7FD}" sibTransId="{80863B01-DE51-4FBC-A194-DD4C7A641D94}"/>
    <dgm:cxn modelId="{0CB4EB99-DA5F-4823-B809-61509866A00A}" type="presParOf" srcId="{A28B4F4D-ECD8-409C-BBF9-35D7988AC07D}" destId="{D441B0DC-A578-4422-B6F2-58BC8D5C4DD7}" srcOrd="0" destOrd="0" presId="urn:microsoft.com/office/officeart/2005/8/layout/target3"/>
    <dgm:cxn modelId="{89CA9C63-AACD-4CDE-8859-4FD7FAADDEC0}" type="presParOf" srcId="{A28B4F4D-ECD8-409C-BBF9-35D7988AC07D}" destId="{F881CF6F-5B71-438E-AB0C-AD4BBAA64A0B}" srcOrd="1" destOrd="0" presId="urn:microsoft.com/office/officeart/2005/8/layout/target3"/>
    <dgm:cxn modelId="{5C2C1D0F-C1E1-4ECD-8113-AB8723D4CC21}" type="presParOf" srcId="{A28B4F4D-ECD8-409C-BBF9-35D7988AC07D}" destId="{A14F645F-579D-4E61-9FA2-72C08079D42B}" srcOrd="2" destOrd="0" presId="urn:microsoft.com/office/officeart/2005/8/layout/target3"/>
    <dgm:cxn modelId="{93B00713-6A2B-4DD5-8520-3609B4DBB6DF}" type="presParOf" srcId="{A28B4F4D-ECD8-409C-BBF9-35D7988AC07D}" destId="{E0CA6A87-2A54-4A33-91DE-42A25A6E5636}" srcOrd="3" destOrd="0" presId="urn:microsoft.com/office/officeart/2005/8/layout/target3"/>
    <dgm:cxn modelId="{1D162F7D-F124-4B36-8269-FF805B73E929}" type="presParOf" srcId="{A28B4F4D-ECD8-409C-BBF9-35D7988AC07D}" destId="{3EF3D4D8-5DD9-42C3-A6C6-3D7E8380425B}" srcOrd="4" destOrd="0" presId="urn:microsoft.com/office/officeart/2005/8/layout/target3"/>
    <dgm:cxn modelId="{2E3D9510-1366-44FD-BCB9-28C7876820E7}" type="presParOf" srcId="{A28B4F4D-ECD8-409C-BBF9-35D7988AC07D}" destId="{FE33E33F-D43F-4B7D-95B1-842185D88068}" srcOrd="5" destOrd="0" presId="urn:microsoft.com/office/officeart/2005/8/layout/target3"/>
    <dgm:cxn modelId="{C2E4B7BF-E8BF-4B7B-AC68-A11E054157BF}" type="presParOf" srcId="{A28B4F4D-ECD8-409C-BBF9-35D7988AC07D}" destId="{94C6966B-A03E-4531-AE77-C9647B250CEE}" srcOrd="6" destOrd="0" presId="urn:microsoft.com/office/officeart/2005/8/layout/target3"/>
    <dgm:cxn modelId="{6EA8AA69-AEA7-4538-BBA0-370B6FD0F4D6}" type="presParOf" srcId="{A28B4F4D-ECD8-409C-BBF9-35D7988AC07D}" destId="{858556A7-148E-47D4-8E81-8EA49110E429}" srcOrd="7" destOrd="0" presId="urn:microsoft.com/office/officeart/2005/8/layout/target3"/>
    <dgm:cxn modelId="{2997F988-ED80-4373-9F19-5971BE927E2C}" type="presParOf" srcId="{A28B4F4D-ECD8-409C-BBF9-35D7988AC07D}" destId="{8F4BFEE9-C583-4FA4-BAA8-502463316435}" srcOrd="8" destOrd="0" presId="urn:microsoft.com/office/officeart/2005/8/layout/target3"/>
    <dgm:cxn modelId="{296FA227-86A6-40CD-B74F-0B5C802C22BD}" type="presParOf" srcId="{A28B4F4D-ECD8-409C-BBF9-35D7988AC07D}" destId="{733CA782-BE0B-4A72-8A56-280758298E7B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Sistem za obračun objedinjene naplate: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p</a:t>
          </a:r>
          <a:r>
            <a:rPr lang="en-US" b="1" dirty="0" err="1" smtClean="0">
              <a:latin typeface="Calibri" panose="020F0502020204030204" pitchFamily="34" charset="0"/>
            </a:rPr>
            <a:t>odaci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8303F6B9-5E0F-466C-8B7E-9F9D4832E34F}" type="presOf" srcId="{88976E04-E22B-4751-903E-EDFE11444F8F}" destId="{5383FE03-8D9A-4F33-9ADA-FCD6165139B8}" srcOrd="0" destOrd="0" presId="urn:microsoft.com/office/officeart/2005/8/layout/vList2"/>
    <dgm:cxn modelId="{FAD6D7EE-57C4-4FBA-8542-0DA08BDD48C9}" type="presOf" srcId="{349F03B1-1FB3-4D06-9FF6-88823DDA5FAC}" destId="{7161D383-CA7F-4243-B1FA-DF288B36488E}" srcOrd="0" destOrd="0" presId="urn:microsoft.com/office/officeart/2005/8/layout/vList2"/>
    <dgm:cxn modelId="{675EC0F1-1F90-4758-9A55-C4569E5ADA44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942B71E7-A379-4AD5-AABC-50B03460EBA3}" type="doc">
      <dgm:prSet loTypeId="urn:microsoft.com/office/officeart/2005/8/layout/pyramid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F14B59C4-0689-4149-9229-1DAC18DB48C3}">
      <dgm:prSet/>
      <dgm:spPr/>
      <dgm:t>
        <a:bodyPr/>
        <a:lstStyle/>
        <a:p>
          <a:pPr rtl="0"/>
          <a:r>
            <a:rPr lang="sr-Latn-CS" b="1" dirty="0" smtClean="0"/>
            <a:t>Prikupljanje novih podataka </a:t>
          </a:r>
          <a:r>
            <a:rPr lang="sr-Latn-CS" b="0" dirty="0" smtClean="0"/>
            <a:t>na terenu</a:t>
          </a:r>
          <a:endParaRPr lang="x-none" b="0" dirty="0"/>
        </a:p>
      </dgm:t>
    </dgm:pt>
    <dgm:pt modelId="{A747F1A5-A207-4F0C-93F2-90DE9E2434B7}" type="parTrans" cxnId="{FDEA94D1-23EC-4DC1-A7FA-85FF7FD0A165}">
      <dgm:prSet/>
      <dgm:spPr/>
      <dgm:t>
        <a:bodyPr/>
        <a:lstStyle/>
        <a:p>
          <a:endParaRPr lang="x-none"/>
        </a:p>
      </dgm:t>
    </dgm:pt>
    <dgm:pt modelId="{89B0B513-068D-49A6-B164-CD6F5C5FACCD}" type="sibTrans" cxnId="{FDEA94D1-23EC-4DC1-A7FA-85FF7FD0A165}">
      <dgm:prSet/>
      <dgm:spPr/>
      <dgm:t>
        <a:bodyPr/>
        <a:lstStyle/>
        <a:p>
          <a:endParaRPr lang="x-none"/>
        </a:p>
      </dgm:t>
    </dgm:pt>
    <dgm:pt modelId="{CE731EC1-9996-4B81-864E-DC3F87416D58}">
      <dgm:prSet/>
      <dgm:spPr/>
      <dgm:t>
        <a:bodyPr/>
        <a:lstStyle/>
        <a:p>
          <a:pPr rtl="0"/>
          <a:r>
            <a:rPr lang="sr-Latn-CS" b="1" dirty="0" smtClean="0"/>
            <a:t>Preuzimanje</a:t>
          </a:r>
          <a:r>
            <a:rPr lang="sr-Latn-CS" dirty="0" smtClean="0"/>
            <a:t> podataka</a:t>
          </a:r>
          <a:endParaRPr lang="x-none" dirty="0"/>
        </a:p>
      </dgm:t>
    </dgm:pt>
    <dgm:pt modelId="{ED7FFA09-E0FB-457D-B04A-76B963D7C776}" type="parTrans" cxnId="{8010E24E-FA61-4F29-8C91-8E09EB14F7F7}">
      <dgm:prSet/>
      <dgm:spPr/>
      <dgm:t>
        <a:bodyPr/>
        <a:lstStyle/>
        <a:p>
          <a:endParaRPr lang="x-none"/>
        </a:p>
      </dgm:t>
    </dgm:pt>
    <dgm:pt modelId="{B6C57B6F-A14B-4ECC-A5EB-8803DAFF99C3}" type="sibTrans" cxnId="{8010E24E-FA61-4F29-8C91-8E09EB14F7F7}">
      <dgm:prSet/>
      <dgm:spPr/>
      <dgm:t>
        <a:bodyPr/>
        <a:lstStyle/>
        <a:p>
          <a:endParaRPr lang="x-none"/>
        </a:p>
      </dgm:t>
    </dgm:pt>
    <dgm:pt modelId="{1FDDF68F-71D3-420D-A601-D9F4F935F2A7}">
      <dgm:prSet/>
      <dgm:spPr/>
      <dgm:t>
        <a:bodyPr/>
        <a:lstStyle/>
        <a:p>
          <a:pPr rtl="0"/>
          <a:r>
            <a:rPr lang="x-none" b="1" dirty="0" smtClean="0"/>
            <a:t>Kontrola</a:t>
          </a:r>
          <a:r>
            <a:rPr lang="x-none" dirty="0" smtClean="0"/>
            <a:t> podataka i ispravljanje </a:t>
          </a:r>
          <a:r>
            <a:rPr lang="x-none" dirty="0" err="1" smtClean="0"/>
            <a:t>greš</a:t>
          </a:r>
          <a:r>
            <a:rPr lang="en-US" dirty="0" smtClean="0"/>
            <a:t>aka</a:t>
          </a:r>
          <a:endParaRPr lang="x-none" dirty="0"/>
        </a:p>
      </dgm:t>
    </dgm:pt>
    <dgm:pt modelId="{E65940D3-95E6-435A-86EA-7B174A3A5A42}" type="parTrans" cxnId="{DB83A9B6-7004-4188-93AE-E426483D962B}">
      <dgm:prSet/>
      <dgm:spPr/>
      <dgm:t>
        <a:bodyPr/>
        <a:lstStyle/>
        <a:p>
          <a:endParaRPr lang="x-none"/>
        </a:p>
      </dgm:t>
    </dgm:pt>
    <dgm:pt modelId="{783599D2-B4B9-48AE-8B0C-5D23B48B9F97}" type="sibTrans" cxnId="{DB83A9B6-7004-4188-93AE-E426483D962B}">
      <dgm:prSet/>
      <dgm:spPr/>
      <dgm:t>
        <a:bodyPr/>
        <a:lstStyle/>
        <a:p>
          <a:endParaRPr lang="x-none"/>
        </a:p>
      </dgm:t>
    </dgm:pt>
    <dgm:pt modelId="{EC67D4F1-73A9-4534-B2E1-DE145725E38F}">
      <dgm:prSet/>
      <dgm:spPr/>
      <dgm:t>
        <a:bodyPr/>
        <a:lstStyle/>
        <a:p>
          <a:pPr rtl="0"/>
          <a:r>
            <a:rPr lang="sr-Latn-CS" b="1" dirty="0" smtClean="0"/>
            <a:t>Konverzija </a:t>
          </a:r>
          <a:r>
            <a:rPr lang="sr-Latn-CS" b="0" dirty="0" smtClean="0"/>
            <a:t>postojećih podataka</a:t>
          </a:r>
          <a:r>
            <a:rPr lang="en-US" b="0" dirty="0" smtClean="0"/>
            <a:t> u m</a:t>
          </a:r>
          <a:r>
            <a:rPr lang="en-US" dirty="0" smtClean="0"/>
            <a:t>odel </a:t>
          </a:r>
          <a:r>
            <a:rPr lang="en-US" dirty="0" err="1" smtClean="0"/>
            <a:t>Renta</a:t>
          </a:r>
          <a:endParaRPr lang="x-none" dirty="0"/>
        </a:p>
      </dgm:t>
    </dgm:pt>
    <dgm:pt modelId="{0B187F9F-DD8C-4299-94EA-8ABB68BEF1CA}" type="parTrans" cxnId="{7AE60692-94AC-487C-ADD7-94CD43640085}">
      <dgm:prSet/>
      <dgm:spPr/>
      <dgm:t>
        <a:bodyPr/>
        <a:lstStyle/>
        <a:p>
          <a:endParaRPr lang="x-none"/>
        </a:p>
      </dgm:t>
    </dgm:pt>
    <dgm:pt modelId="{93B13F6E-F8A9-41C6-ABC0-9B4F28B96C59}" type="sibTrans" cxnId="{7AE60692-94AC-487C-ADD7-94CD43640085}">
      <dgm:prSet/>
      <dgm:spPr/>
      <dgm:t>
        <a:bodyPr/>
        <a:lstStyle/>
        <a:p>
          <a:endParaRPr lang="x-none"/>
        </a:p>
      </dgm:t>
    </dgm:pt>
    <dgm:pt modelId="{9EC60E80-8EA3-42C2-9AF2-5D0F4328B9A5}" type="pres">
      <dgm:prSet presAssocID="{942B71E7-A379-4AD5-AABC-50B03460EBA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x-none"/>
        </a:p>
      </dgm:t>
    </dgm:pt>
    <dgm:pt modelId="{5AFC0682-0218-4BC0-B25B-7DA2D3FAFCF5}" type="pres">
      <dgm:prSet presAssocID="{942B71E7-A379-4AD5-AABC-50B03460EBA3}" presName="pyramid" presStyleLbl="node1" presStyleIdx="0" presStyleCnt="1" custLinFactNeighborX="-441" custLinFactNeighborY="1310"/>
      <dgm:spPr/>
      <dgm:t>
        <a:bodyPr/>
        <a:lstStyle/>
        <a:p>
          <a:endParaRPr lang="x-none"/>
        </a:p>
      </dgm:t>
    </dgm:pt>
    <dgm:pt modelId="{66D68E4F-0F94-421A-B2BA-795082E121FB}" type="pres">
      <dgm:prSet presAssocID="{942B71E7-A379-4AD5-AABC-50B03460EBA3}" presName="theList" presStyleCnt="0"/>
      <dgm:spPr/>
      <dgm:t>
        <a:bodyPr/>
        <a:lstStyle/>
        <a:p>
          <a:endParaRPr lang="x-none"/>
        </a:p>
      </dgm:t>
    </dgm:pt>
    <dgm:pt modelId="{387EA8C4-6F28-406C-81EE-F966D1DDB238}" type="pres">
      <dgm:prSet presAssocID="{F14B59C4-0689-4149-9229-1DAC18DB48C3}" presName="aNode" presStyleLbl="fgAcc1" presStyleIdx="0" presStyleCnt="4" custLinFactNeighborX="2084" custLinFactNeighborY="-4916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ACEB211-7FC9-4228-9305-030584897B60}" type="pres">
      <dgm:prSet presAssocID="{F14B59C4-0689-4149-9229-1DAC18DB48C3}" presName="aSpace" presStyleCnt="0"/>
      <dgm:spPr/>
      <dgm:t>
        <a:bodyPr/>
        <a:lstStyle/>
        <a:p>
          <a:endParaRPr lang="x-none"/>
        </a:p>
      </dgm:t>
    </dgm:pt>
    <dgm:pt modelId="{5F054163-03B8-4BA0-A805-CB68B9953942}" type="pres">
      <dgm:prSet presAssocID="{EC67D4F1-73A9-4534-B2E1-DE145725E38F}" presName="aNode" presStyleLbl="fgAcc1" presStyleIdx="1" presStyleCnt="4" custLinFactNeighborX="158" custLinFactNeighborY="-572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2257348-EA3D-48F7-BD72-978DF6199B82}" type="pres">
      <dgm:prSet presAssocID="{EC67D4F1-73A9-4534-B2E1-DE145725E38F}" presName="aSpace" presStyleCnt="0"/>
      <dgm:spPr/>
      <dgm:t>
        <a:bodyPr/>
        <a:lstStyle/>
        <a:p>
          <a:endParaRPr lang="x-none"/>
        </a:p>
      </dgm:t>
    </dgm:pt>
    <dgm:pt modelId="{7EB800E6-0B74-484B-ACD5-FECDCF43793D}" type="pres">
      <dgm:prSet presAssocID="{1FDDF68F-71D3-420D-A601-D9F4F935F2A7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B7BEB95E-DE51-4C84-B7E1-FF3C844AD21F}" type="pres">
      <dgm:prSet presAssocID="{1FDDF68F-71D3-420D-A601-D9F4F935F2A7}" presName="aSpace" presStyleCnt="0"/>
      <dgm:spPr/>
      <dgm:t>
        <a:bodyPr/>
        <a:lstStyle/>
        <a:p>
          <a:endParaRPr lang="x-none"/>
        </a:p>
      </dgm:t>
    </dgm:pt>
    <dgm:pt modelId="{50871325-A4B0-433B-B2D0-30E7AD54F67B}" type="pres">
      <dgm:prSet presAssocID="{CE731EC1-9996-4B81-864E-DC3F87416D58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DACC7BF-0750-4B97-A79E-BC6C548C78BD}" type="pres">
      <dgm:prSet presAssocID="{CE731EC1-9996-4B81-864E-DC3F87416D58}" presName="aSpace" presStyleCnt="0"/>
      <dgm:spPr/>
      <dgm:t>
        <a:bodyPr/>
        <a:lstStyle/>
        <a:p>
          <a:endParaRPr lang="x-none"/>
        </a:p>
      </dgm:t>
    </dgm:pt>
  </dgm:ptLst>
  <dgm:cxnLst>
    <dgm:cxn modelId="{956495BE-C2A8-46C0-9AB3-244E3D1045B6}" type="presOf" srcId="{F14B59C4-0689-4149-9229-1DAC18DB48C3}" destId="{387EA8C4-6F28-406C-81EE-F966D1DDB238}" srcOrd="0" destOrd="0" presId="urn:microsoft.com/office/officeart/2005/8/layout/pyramid2"/>
    <dgm:cxn modelId="{F7701FB3-00B8-482F-B94E-A60627328C4A}" type="presOf" srcId="{EC67D4F1-73A9-4534-B2E1-DE145725E38F}" destId="{5F054163-03B8-4BA0-A805-CB68B9953942}" srcOrd="0" destOrd="0" presId="urn:microsoft.com/office/officeart/2005/8/layout/pyramid2"/>
    <dgm:cxn modelId="{F3589A6B-A530-4F98-99AC-DB11DD7E48D6}" type="presOf" srcId="{942B71E7-A379-4AD5-AABC-50B03460EBA3}" destId="{9EC60E80-8EA3-42C2-9AF2-5D0F4328B9A5}" srcOrd="0" destOrd="0" presId="urn:microsoft.com/office/officeart/2005/8/layout/pyramid2"/>
    <dgm:cxn modelId="{0EB2DA9D-513F-427F-B64A-EE61799064C9}" type="presOf" srcId="{CE731EC1-9996-4B81-864E-DC3F87416D58}" destId="{50871325-A4B0-433B-B2D0-30E7AD54F67B}" srcOrd="0" destOrd="0" presId="urn:microsoft.com/office/officeart/2005/8/layout/pyramid2"/>
    <dgm:cxn modelId="{FDEA94D1-23EC-4DC1-A7FA-85FF7FD0A165}" srcId="{942B71E7-A379-4AD5-AABC-50B03460EBA3}" destId="{F14B59C4-0689-4149-9229-1DAC18DB48C3}" srcOrd="0" destOrd="0" parTransId="{A747F1A5-A207-4F0C-93F2-90DE9E2434B7}" sibTransId="{89B0B513-068D-49A6-B164-CD6F5C5FACCD}"/>
    <dgm:cxn modelId="{DB83A9B6-7004-4188-93AE-E426483D962B}" srcId="{942B71E7-A379-4AD5-AABC-50B03460EBA3}" destId="{1FDDF68F-71D3-420D-A601-D9F4F935F2A7}" srcOrd="2" destOrd="0" parTransId="{E65940D3-95E6-435A-86EA-7B174A3A5A42}" sibTransId="{783599D2-B4B9-48AE-8B0C-5D23B48B9F97}"/>
    <dgm:cxn modelId="{7AE60692-94AC-487C-ADD7-94CD43640085}" srcId="{942B71E7-A379-4AD5-AABC-50B03460EBA3}" destId="{EC67D4F1-73A9-4534-B2E1-DE145725E38F}" srcOrd="1" destOrd="0" parTransId="{0B187F9F-DD8C-4299-94EA-8ABB68BEF1CA}" sibTransId="{93B13F6E-F8A9-41C6-ABC0-9B4F28B96C59}"/>
    <dgm:cxn modelId="{ED03DE29-C51E-42E9-974C-1B9C6662031E}" type="presOf" srcId="{1FDDF68F-71D3-420D-A601-D9F4F935F2A7}" destId="{7EB800E6-0B74-484B-ACD5-FECDCF43793D}" srcOrd="0" destOrd="0" presId="urn:microsoft.com/office/officeart/2005/8/layout/pyramid2"/>
    <dgm:cxn modelId="{8010E24E-FA61-4F29-8C91-8E09EB14F7F7}" srcId="{942B71E7-A379-4AD5-AABC-50B03460EBA3}" destId="{CE731EC1-9996-4B81-864E-DC3F87416D58}" srcOrd="3" destOrd="0" parTransId="{ED7FFA09-E0FB-457D-B04A-76B963D7C776}" sibTransId="{B6C57B6F-A14B-4ECC-A5EB-8803DAFF99C3}"/>
    <dgm:cxn modelId="{AB2A4665-BB20-423C-9619-A8E40D958644}" type="presParOf" srcId="{9EC60E80-8EA3-42C2-9AF2-5D0F4328B9A5}" destId="{5AFC0682-0218-4BC0-B25B-7DA2D3FAFCF5}" srcOrd="0" destOrd="0" presId="urn:microsoft.com/office/officeart/2005/8/layout/pyramid2"/>
    <dgm:cxn modelId="{E6D5668F-F85B-4F58-B092-D353C83C7EDE}" type="presParOf" srcId="{9EC60E80-8EA3-42C2-9AF2-5D0F4328B9A5}" destId="{66D68E4F-0F94-421A-B2BA-795082E121FB}" srcOrd="1" destOrd="0" presId="urn:microsoft.com/office/officeart/2005/8/layout/pyramid2"/>
    <dgm:cxn modelId="{199E0312-12E7-48C8-AF72-4CD1CF0C2961}" type="presParOf" srcId="{66D68E4F-0F94-421A-B2BA-795082E121FB}" destId="{387EA8C4-6F28-406C-81EE-F966D1DDB238}" srcOrd="0" destOrd="0" presId="urn:microsoft.com/office/officeart/2005/8/layout/pyramid2"/>
    <dgm:cxn modelId="{F58C7C49-1592-4119-9787-96E8018F00BA}" type="presParOf" srcId="{66D68E4F-0F94-421A-B2BA-795082E121FB}" destId="{FACEB211-7FC9-4228-9305-030584897B60}" srcOrd="1" destOrd="0" presId="urn:microsoft.com/office/officeart/2005/8/layout/pyramid2"/>
    <dgm:cxn modelId="{C65C6F45-7817-4EE0-AA21-DD69C4562163}" type="presParOf" srcId="{66D68E4F-0F94-421A-B2BA-795082E121FB}" destId="{5F054163-03B8-4BA0-A805-CB68B9953942}" srcOrd="2" destOrd="0" presId="urn:microsoft.com/office/officeart/2005/8/layout/pyramid2"/>
    <dgm:cxn modelId="{B2F1A443-85D0-4D16-A0C9-32E193D7C15D}" type="presParOf" srcId="{66D68E4F-0F94-421A-B2BA-795082E121FB}" destId="{D2257348-EA3D-48F7-BD72-978DF6199B82}" srcOrd="3" destOrd="0" presId="urn:microsoft.com/office/officeart/2005/8/layout/pyramid2"/>
    <dgm:cxn modelId="{1795BDB4-12BF-43FE-9D91-F0B3AF092ABC}" type="presParOf" srcId="{66D68E4F-0F94-421A-B2BA-795082E121FB}" destId="{7EB800E6-0B74-484B-ACD5-FECDCF43793D}" srcOrd="4" destOrd="0" presId="urn:microsoft.com/office/officeart/2005/8/layout/pyramid2"/>
    <dgm:cxn modelId="{FE54D16D-877A-4131-8B8D-7937719AECFD}" type="presParOf" srcId="{66D68E4F-0F94-421A-B2BA-795082E121FB}" destId="{B7BEB95E-DE51-4C84-B7E1-FF3C844AD21F}" srcOrd="5" destOrd="0" presId="urn:microsoft.com/office/officeart/2005/8/layout/pyramid2"/>
    <dgm:cxn modelId="{97C26105-5AD3-4F5F-9CBF-1DCFFE17CF52}" type="presParOf" srcId="{66D68E4F-0F94-421A-B2BA-795082E121FB}" destId="{50871325-A4B0-433B-B2D0-30E7AD54F67B}" srcOrd="6" destOrd="0" presId="urn:microsoft.com/office/officeart/2005/8/layout/pyramid2"/>
    <dgm:cxn modelId="{64B11656-E83F-40B8-B17D-0B266C0CB2AD}" type="presParOf" srcId="{66D68E4F-0F94-421A-B2BA-795082E121FB}" destId="{9DACC7BF-0750-4B97-A79E-BC6C548C78B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C7139116-22DA-457F-AD20-155CBCBB351C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002DB995-91BD-4658-B65C-EEAF896AF97A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dirty="0" smtClean="0"/>
            <a:t>1 </a:t>
          </a:r>
          <a:r>
            <a:rPr lang="en-US" b="1" dirty="0" err="1" smtClean="0"/>
            <a:t>Postavljanje</a:t>
          </a:r>
          <a:r>
            <a:rPr lang="en-US" b="1" dirty="0" smtClean="0"/>
            <a:t> </a:t>
          </a:r>
          <a:r>
            <a:rPr lang="en-US" b="1" dirty="0" err="1" smtClean="0"/>
            <a:t>sistema</a:t>
          </a:r>
          <a:r>
            <a:rPr lang="x-none" b="1" dirty="0" smtClean="0"/>
            <a:t> </a:t>
          </a:r>
          <a:r>
            <a:rPr lang="en-US" b="1" dirty="0" err="1" smtClean="0"/>
            <a:t>koji</a:t>
          </a:r>
          <a:r>
            <a:rPr lang="en-US" b="1" dirty="0" smtClean="0"/>
            <a:t> </a:t>
          </a:r>
          <a:r>
            <a:rPr lang="en-US" b="1" dirty="0" err="1" smtClean="0"/>
            <a:t>nema</a:t>
          </a:r>
          <a:r>
            <a:rPr lang="en-US" b="1" dirty="0" smtClean="0"/>
            <a:t> </a:t>
          </a:r>
          <a:r>
            <a:rPr lang="en-US" b="1" dirty="0" err="1" smtClean="0"/>
            <a:t>podatake</a:t>
          </a:r>
          <a:endParaRPr lang="x-none" b="1" dirty="0"/>
        </a:p>
      </dgm:t>
    </dgm:pt>
    <dgm:pt modelId="{F467DB3F-EEF2-4FC8-872A-8DA06E037105}" type="parTrans" cxnId="{1C99DC5D-B082-4188-9863-49C278BDB6A5}">
      <dgm:prSet/>
      <dgm:spPr/>
      <dgm:t>
        <a:bodyPr/>
        <a:lstStyle/>
        <a:p>
          <a:endParaRPr lang="x-none"/>
        </a:p>
      </dgm:t>
    </dgm:pt>
    <dgm:pt modelId="{FF8B9D4B-12FE-421E-85B3-7D15D89686A5}" type="sibTrans" cxnId="{1C99DC5D-B082-4188-9863-49C278BDB6A5}">
      <dgm:prSet/>
      <dgm:spPr/>
      <dgm:t>
        <a:bodyPr/>
        <a:lstStyle/>
        <a:p>
          <a:endParaRPr lang="x-none"/>
        </a:p>
      </dgm:t>
    </dgm:pt>
    <dgm:pt modelId="{3D692DA1-404D-4B34-86B9-27E0D42D79B7}" type="pres">
      <dgm:prSet presAssocID="{C7139116-22DA-457F-AD20-155CBCBB35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461D508-A7C6-4951-BBAB-9F698564F953}" type="pres">
      <dgm:prSet presAssocID="{002DB995-91BD-4658-B65C-EEAF896AF97A}" presName="parentText" presStyleLbl="node1" presStyleIdx="0" presStyleCnt="1" custScaleY="121793" custLinFactNeighborX="3226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0AEE7D64-590F-4C32-AADB-7433577BEADC}" type="presOf" srcId="{002DB995-91BD-4658-B65C-EEAF896AF97A}" destId="{6461D508-A7C6-4951-BBAB-9F698564F953}" srcOrd="0" destOrd="0" presId="urn:microsoft.com/office/officeart/2005/8/layout/vList2"/>
    <dgm:cxn modelId="{1C99DC5D-B082-4188-9863-49C278BDB6A5}" srcId="{C7139116-22DA-457F-AD20-155CBCBB351C}" destId="{002DB995-91BD-4658-B65C-EEAF896AF97A}" srcOrd="0" destOrd="0" parTransId="{F467DB3F-EEF2-4FC8-872A-8DA06E037105}" sibTransId="{FF8B9D4B-12FE-421E-85B3-7D15D89686A5}"/>
    <dgm:cxn modelId="{1E317A30-B183-4FA4-A794-E496110FA0A7}" type="presOf" srcId="{C7139116-22DA-457F-AD20-155CBCBB351C}" destId="{3D692DA1-404D-4B34-86B9-27E0D42D79B7}" srcOrd="0" destOrd="0" presId="urn:microsoft.com/office/officeart/2005/8/layout/vList2"/>
    <dgm:cxn modelId="{92F3E72C-4B47-4FB4-AAA0-FAA98303A5E8}" type="presParOf" srcId="{3D692DA1-404D-4B34-86B9-27E0D42D79B7}" destId="{6461D508-A7C6-4951-BBAB-9F698564F9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7139116-22DA-457F-AD20-155CBCBB351C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002DB995-91BD-4658-B65C-EEAF896AF97A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dirty="0" smtClean="0"/>
            <a:t>2 </a:t>
          </a:r>
          <a:r>
            <a:rPr lang="en-US" b="1" dirty="0" err="1" smtClean="0"/>
            <a:t>Podizanje</a:t>
          </a:r>
          <a:r>
            <a:rPr lang="en-US" b="1" dirty="0" smtClean="0"/>
            <a:t> </a:t>
          </a:r>
          <a:r>
            <a:rPr lang="en-US" b="1" dirty="0" err="1" smtClean="0"/>
            <a:t>kvaliteta</a:t>
          </a:r>
          <a:r>
            <a:rPr lang="en-US" b="1" dirty="0" smtClean="0"/>
            <a:t> </a:t>
          </a:r>
          <a:r>
            <a:rPr lang="en-US" b="1" dirty="0" err="1" smtClean="0"/>
            <a:t>podataka</a:t>
          </a:r>
          <a:r>
            <a:rPr lang="en-US" b="1" dirty="0" smtClean="0"/>
            <a:t> u </a:t>
          </a:r>
          <a:r>
            <a:rPr lang="en-US" b="1" dirty="0" err="1" smtClean="0"/>
            <a:t>postoje</a:t>
          </a:r>
          <a:r>
            <a:rPr lang="x-none" b="1" dirty="0" err="1" smtClean="0"/>
            <a:t>ćem</a:t>
          </a:r>
          <a:r>
            <a:rPr lang="x-none" b="1" dirty="0" smtClean="0"/>
            <a:t> </a:t>
          </a:r>
          <a:r>
            <a:rPr lang="x-none" b="1" dirty="0" err="1" smtClean="0"/>
            <a:t>sistemu</a:t>
          </a:r>
          <a:endParaRPr lang="x-none" b="1" dirty="0"/>
        </a:p>
      </dgm:t>
    </dgm:pt>
    <dgm:pt modelId="{F467DB3F-EEF2-4FC8-872A-8DA06E037105}" type="parTrans" cxnId="{1C99DC5D-B082-4188-9863-49C278BDB6A5}">
      <dgm:prSet/>
      <dgm:spPr/>
      <dgm:t>
        <a:bodyPr/>
        <a:lstStyle/>
        <a:p>
          <a:endParaRPr lang="x-none"/>
        </a:p>
      </dgm:t>
    </dgm:pt>
    <dgm:pt modelId="{FF8B9D4B-12FE-421E-85B3-7D15D89686A5}" type="sibTrans" cxnId="{1C99DC5D-B082-4188-9863-49C278BDB6A5}">
      <dgm:prSet/>
      <dgm:spPr/>
      <dgm:t>
        <a:bodyPr/>
        <a:lstStyle/>
        <a:p>
          <a:endParaRPr lang="x-none"/>
        </a:p>
      </dgm:t>
    </dgm:pt>
    <dgm:pt modelId="{3D692DA1-404D-4B34-86B9-27E0D42D79B7}" type="pres">
      <dgm:prSet presAssocID="{C7139116-22DA-457F-AD20-155CBCBB35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461D508-A7C6-4951-BBAB-9F698564F953}" type="pres">
      <dgm:prSet presAssocID="{002DB995-91BD-4658-B65C-EEAF896AF97A}" presName="parentText" presStyleLbl="node1" presStyleIdx="0" presStyleCnt="1" custScaleY="132405" custLinFactNeighborY="1006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02DC96F-6211-4A56-9CA1-DF164B89F3B9}" type="presOf" srcId="{002DB995-91BD-4658-B65C-EEAF896AF97A}" destId="{6461D508-A7C6-4951-BBAB-9F698564F953}" srcOrd="0" destOrd="0" presId="urn:microsoft.com/office/officeart/2005/8/layout/vList2"/>
    <dgm:cxn modelId="{8E8292C2-A5FE-4467-9EE4-FCDEF4A2F26F}" type="presOf" srcId="{C7139116-22DA-457F-AD20-155CBCBB351C}" destId="{3D692DA1-404D-4B34-86B9-27E0D42D79B7}" srcOrd="0" destOrd="0" presId="urn:microsoft.com/office/officeart/2005/8/layout/vList2"/>
    <dgm:cxn modelId="{1C99DC5D-B082-4188-9863-49C278BDB6A5}" srcId="{C7139116-22DA-457F-AD20-155CBCBB351C}" destId="{002DB995-91BD-4658-B65C-EEAF896AF97A}" srcOrd="0" destOrd="0" parTransId="{F467DB3F-EEF2-4FC8-872A-8DA06E037105}" sibTransId="{FF8B9D4B-12FE-421E-85B3-7D15D89686A5}"/>
    <dgm:cxn modelId="{2950875A-9223-4572-A86C-B67F334D25D5}" type="presParOf" srcId="{3D692DA1-404D-4B34-86B9-27E0D42D79B7}" destId="{6461D508-A7C6-4951-BBAB-9F698564F9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60F9984-F2AA-4E00-955E-C598B2BB731A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CC08109-E359-4837-BC11-ACD552684234}">
      <dgm:prSet custT="1"/>
      <dgm:spPr/>
      <dgm:t>
        <a:bodyPr/>
        <a:lstStyle/>
        <a:p>
          <a:pPr rtl="0"/>
          <a:r>
            <a:rPr lang="x-none" sz="1400" dirty="0" smtClean="0"/>
            <a:t>K</a:t>
          </a:r>
          <a:r>
            <a:rPr lang="sr-Latn-CS" sz="1400" dirty="0" err="1" smtClean="0"/>
            <a:t>atast</a:t>
          </a:r>
          <a:r>
            <a:rPr lang="x-none" sz="1400" dirty="0" err="1" smtClean="0"/>
            <a:t>ar</a:t>
          </a:r>
          <a:r>
            <a:rPr lang="sr-Latn-CS" sz="1400" dirty="0" smtClean="0"/>
            <a:t> zemljišta</a:t>
          </a:r>
          <a:r>
            <a:rPr lang="x-none" sz="1400" dirty="0" smtClean="0"/>
            <a:t> /</a:t>
          </a:r>
          <a:r>
            <a:rPr lang="sr-Latn-CS" sz="1400" dirty="0" smtClean="0"/>
            <a:t> </a:t>
          </a:r>
          <a:r>
            <a:rPr lang="sr-Latn-CS" sz="1400" dirty="0" err="1" smtClean="0"/>
            <a:t>nepokretnos</a:t>
          </a:r>
          <a:r>
            <a:rPr lang="x-none" sz="1400" dirty="0" err="1" smtClean="0"/>
            <a:t>ti</a:t>
          </a:r>
          <a:endParaRPr lang="x-none" sz="1400" dirty="0"/>
        </a:p>
      </dgm:t>
    </dgm:pt>
    <dgm:pt modelId="{FB7D81CA-FA34-44C7-A9DA-9C8268499D6E}" type="parTrans" cxnId="{344B1AF6-D9B1-4BB2-9BD8-B9DD6B9E43A4}">
      <dgm:prSet/>
      <dgm:spPr/>
      <dgm:t>
        <a:bodyPr/>
        <a:lstStyle/>
        <a:p>
          <a:endParaRPr lang="x-none"/>
        </a:p>
      </dgm:t>
    </dgm:pt>
    <dgm:pt modelId="{B0B7CB0B-F6AB-480B-9D51-83B20DF50386}" type="sibTrans" cxnId="{344B1AF6-D9B1-4BB2-9BD8-B9DD6B9E43A4}">
      <dgm:prSet/>
      <dgm:spPr/>
      <dgm:t>
        <a:bodyPr/>
        <a:lstStyle/>
        <a:p>
          <a:endParaRPr lang="x-none"/>
        </a:p>
      </dgm:t>
    </dgm:pt>
    <dgm:pt modelId="{2687BEB8-1649-4BA2-9559-ABBEC77F7986}" type="pres">
      <dgm:prSet presAssocID="{960F9984-F2AA-4E00-955E-C598B2BB73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1F7E7496-9EF4-4140-B3AF-BB3A454BB5B2}" type="pres">
      <dgm:prSet presAssocID="{5CC08109-E359-4837-BC11-ACD55268423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45CDB3F-05F7-4526-84BC-6E998246D868}" type="presOf" srcId="{5CC08109-E359-4837-BC11-ACD552684234}" destId="{1F7E7496-9EF4-4140-B3AF-BB3A454BB5B2}" srcOrd="0" destOrd="0" presId="urn:microsoft.com/office/officeart/2005/8/layout/default#2"/>
    <dgm:cxn modelId="{344B1AF6-D9B1-4BB2-9BD8-B9DD6B9E43A4}" srcId="{960F9984-F2AA-4E00-955E-C598B2BB731A}" destId="{5CC08109-E359-4837-BC11-ACD552684234}" srcOrd="0" destOrd="0" parTransId="{FB7D81CA-FA34-44C7-A9DA-9C8268499D6E}" sibTransId="{B0B7CB0B-F6AB-480B-9D51-83B20DF50386}"/>
    <dgm:cxn modelId="{2884680E-F52B-4A24-830D-F1237A7EFE09}" type="presOf" srcId="{960F9984-F2AA-4E00-955E-C598B2BB731A}" destId="{2687BEB8-1649-4BA2-9559-ABBEC77F7986}" srcOrd="0" destOrd="0" presId="urn:microsoft.com/office/officeart/2005/8/layout/default#2"/>
    <dgm:cxn modelId="{95CFFEDD-5D28-4455-8B0E-CB420D4C11DD}" type="presParOf" srcId="{2687BEB8-1649-4BA2-9559-ABBEC77F7986}" destId="{1F7E7496-9EF4-4140-B3AF-BB3A454BB5B2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noProof="0" smtClean="0"/>
            <a:t>O MapSoftu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r</a:t>
          </a:r>
          <a:r>
            <a:rPr lang="x-none" b="1" noProof="0" smtClean="0"/>
            <a:t>azvoj </a:t>
          </a:r>
          <a:r>
            <a:rPr lang="x-none" b="1" noProof="0" dirty="0" smtClean="0"/>
            <a:t>softvera za rad sa prostornim podacima</a:t>
          </a:r>
          <a:endParaRPr lang="x-none" noProof="0" dirty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BE093F81-C784-4C95-B8D6-6DCF383BE65E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5DC42A0B-D74E-4326-B8D5-48B5B63A2F58}" type="presOf" srcId="{349F03B1-1FB3-4D06-9FF6-88823DDA5FAC}" destId="{7161D383-CA7F-4243-B1FA-DF288B36488E}" srcOrd="0" destOrd="0" presId="urn:microsoft.com/office/officeart/2005/8/layout/vList2"/>
    <dgm:cxn modelId="{1063D6EB-7875-4055-8A2F-F718FAA5A4BC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960F9984-F2AA-4E00-955E-C598B2BB731A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CC08109-E359-4837-BC11-ACD552684234}">
      <dgm:prSet custT="1"/>
      <dgm:spPr/>
      <dgm:t>
        <a:bodyPr/>
        <a:lstStyle/>
        <a:p>
          <a:pPr rtl="0"/>
          <a:r>
            <a:rPr lang="x-none" sz="1400" dirty="0" smtClean="0"/>
            <a:t>Digitalni </a:t>
          </a:r>
          <a:r>
            <a:rPr lang="x-none" sz="1400" dirty="0" err="1" smtClean="0"/>
            <a:t>katastarski</a:t>
          </a:r>
          <a:r>
            <a:rPr lang="x-none" sz="1400" dirty="0" smtClean="0"/>
            <a:t> </a:t>
          </a:r>
          <a:r>
            <a:rPr lang="x-none" sz="1400" dirty="0" err="1" smtClean="0"/>
            <a:t>plan</a:t>
          </a:r>
          <a:endParaRPr lang="x-none" sz="1400" dirty="0"/>
        </a:p>
      </dgm:t>
    </dgm:pt>
    <dgm:pt modelId="{FB7D81CA-FA34-44C7-A9DA-9C8268499D6E}" type="parTrans" cxnId="{344B1AF6-D9B1-4BB2-9BD8-B9DD6B9E43A4}">
      <dgm:prSet/>
      <dgm:spPr/>
      <dgm:t>
        <a:bodyPr/>
        <a:lstStyle/>
        <a:p>
          <a:endParaRPr lang="x-none"/>
        </a:p>
      </dgm:t>
    </dgm:pt>
    <dgm:pt modelId="{B0B7CB0B-F6AB-480B-9D51-83B20DF50386}" type="sibTrans" cxnId="{344B1AF6-D9B1-4BB2-9BD8-B9DD6B9E43A4}">
      <dgm:prSet/>
      <dgm:spPr/>
      <dgm:t>
        <a:bodyPr/>
        <a:lstStyle/>
        <a:p>
          <a:endParaRPr lang="x-none"/>
        </a:p>
      </dgm:t>
    </dgm:pt>
    <dgm:pt modelId="{A7EE129B-5AA2-44F0-8921-D052DB47D22D}" type="pres">
      <dgm:prSet presAssocID="{960F9984-F2AA-4E00-955E-C598B2BB73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2E56889C-2BB1-4067-A3DA-C5BFAE8C1A90}" type="pres">
      <dgm:prSet presAssocID="{5CC08109-E359-4837-BC11-ACD552684234}" presName="node" presStyleLbl="node1" presStyleIdx="0" presStyleCnt="1" custScaleY="114010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CFA6BC43-F6EE-4792-AA6A-9CA17FBD7454}" type="presOf" srcId="{5CC08109-E359-4837-BC11-ACD552684234}" destId="{2E56889C-2BB1-4067-A3DA-C5BFAE8C1A90}" srcOrd="0" destOrd="0" presId="urn:microsoft.com/office/officeart/2005/8/layout/default#3"/>
    <dgm:cxn modelId="{DC8EE00B-30EA-465C-A991-889C58F33310}" type="presOf" srcId="{960F9984-F2AA-4E00-955E-C598B2BB731A}" destId="{A7EE129B-5AA2-44F0-8921-D052DB47D22D}" srcOrd="0" destOrd="0" presId="urn:microsoft.com/office/officeart/2005/8/layout/default#3"/>
    <dgm:cxn modelId="{344B1AF6-D9B1-4BB2-9BD8-B9DD6B9E43A4}" srcId="{960F9984-F2AA-4E00-955E-C598B2BB731A}" destId="{5CC08109-E359-4837-BC11-ACD552684234}" srcOrd="0" destOrd="0" parTransId="{FB7D81CA-FA34-44C7-A9DA-9C8268499D6E}" sibTransId="{B0B7CB0B-F6AB-480B-9D51-83B20DF50386}"/>
    <dgm:cxn modelId="{6B5BE958-6478-4B5A-B829-605A3B8E5964}" type="presParOf" srcId="{A7EE129B-5AA2-44F0-8921-D052DB47D22D}" destId="{2E56889C-2BB1-4067-A3DA-C5BFAE8C1A90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14444F13-8FFB-4209-B65A-99DFCD5D9F05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B7C53C-B43D-423C-A4BF-CF2C525E2764}">
      <dgm:prSet/>
      <dgm:spPr/>
      <dgm:t>
        <a:bodyPr/>
        <a:lstStyle/>
        <a:p>
          <a:pPr rtl="0"/>
          <a:r>
            <a:rPr lang="x-none" dirty="0" smtClean="0"/>
            <a:t>40.000 </a:t>
          </a:r>
          <a:r>
            <a:rPr lang="x-none" dirty="0" err="1" smtClean="0"/>
            <a:t>obveznika</a:t>
          </a:r>
          <a:endParaRPr lang="x-none" dirty="0" smtClean="0"/>
        </a:p>
      </dgm:t>
    </dgm:pt>
    <dgm:pt modelId="{142211A8-3C07-4F0E-8CD0-953599FB6F5B}" type="parTrans" cxnId="{10D24AA6-844B-41FF-A268-11F4331D54EC}">
      <dgm:prSet/>
      <dgm:spPr/>
      <dgm:t>
        <a:bodyPr/>
        <a:lstStyle/>
        <a:p>
          <a:endParaRPr lang="en-US"/>
        </a:p>
      </dgm:t>
    </dgm:pt>
    <dgm:pt modelId="{2054C76A-D581-4819-8816-E2055F90189A}" type="sibTrans" cxnId="{10D24AA6-844B-41FF-A268-11F4331D54EC}">
      <dgm:prSet/>
      <dgm:spPr/>
      <dgm:t>
        <a:bodyPr/>
        <a:lstStyle/>
        <a:p>
          <a:endParaRPr lang="en-US"/>
        </a:p>
      </dgm:t>
    </dgm:pt>
    <dgm:pt modelId="{9AD9143F-78CE-4B6E-80A4-E734B0A025A3}">
      <dgm:prSet/>
      <dgm:spPr/>
      <dgm:t>
        <a:bodyPr/>
        <a:lstStyle/>
        <a:p>
          <a:pPr rtl="0"/>
          <a:r>
            <a:rPr lang="x-none" dirty="0" err="1" smtClean="0"/>
            <a:t>Dodatni</a:t>
          </a:r>
          <a:r>
            <a:rPr lang="x-none" dirty="0" smtClean="0"/>
            <a:t> </a:t>
          </a:r>
          <a:r>
            <a:rPr lang="x-none" dirty="0" err="1" smtClean="0"/>
            <a:t>unos</a:t>
          </a:r>
          <a:r>
            <a:rPr lang="sr-Latn-CS" dirty="0" smtClean="0"/>
            <a:t> 10.000</a:t>
          </a:r>
          <a:r>
            <a:rPr lang="x-none" dirty="0" smtClean="0"/>
            <a:t> </a:t>
          </a:r>
          <a:r>
            <a:rPr lang="x-none" dirty="0" err="1" smtClean="0"/>
            <a:t>objekata</a:t>
          </a:r>
          <a:endParaRPr lang="en-US" dirty="0"/>
        </a:p>
      </dgm:t>
    </dgm:pt>
    <dgm:pt modelId="{5DA4D965-C1E2-4318-AED4-2C2D5C63CD91}" type="parTrans" cxnId="{5F8B6FFF-CAE3-4561-B57A-98136926B017}">
      <dgm:prSet/>
      <dgm:spPr/>
      <dgm:t>
        <a:bodyPr/>
        <a:lstStyle/>
        <a:p>
          <a:endParaRPr lang="x-none"/>
        </a:p>
      </dgm:t>
    </dgm:pt>
    <dgm:pt modelId="{D9551DF6-1B53-4900-A939-CB5A9962EDDE}" type="sibTrans" cxnId="{5F8B6FFF-CAE3-4561-B57A-98136926B017}">
      <dgm:prSet/>
      <dgm:spPr/>
      <dgm:t>
        <a:bodyPr/>
        <a:lstStyle/>
        <a:p>
          <a:endParaRPr lang="x-none"/>
        </a:p>
      </dgm:t>
    </dgm:pt>
    <dgm:pt modelId="{DF96D7BA-55ED-4B4B-8277-B8ED29999CF4}">
      <dgm:prSet/>
      <dgm:spPr/>
      <dgm:t>
        <a:bodyPr/>
        <a:lstStyle/>
        <a:p>
          <a:pPr rtl="0"/>
          <a:r>
            <a:rPr lang="x-none" dirty="0" smtClean="0"/>
            <a:t>Metoda prikupljanja: DOF + terenska provera</a:t>
          </a:r>
          <a:endParaRPr lang="en-US" dirty="0"/>
        </a:p>
      </dgm:t>
    </dgm:pt>
    <dgm:pt modelId="{7C7B44AE-D321-4B4F-AC7E-5182D4438C1F}" type="parTrans" cxnId="{D29B31B1-9BC5-40B8-942C-4584719632AD}">
      <dgm:prSet/>
      <dgm:spPr/>
      <dgm:t>
        <a:bodyPr/>
        <a:lstStyle/>
        <a:p>
          <a:endParaRPr lang="x-none"/>
        </a:p>
      </dgm:t>
    </dgm:pt>
    <dgm:pt modelId="{66BE9317-B699-4B83-86B1-A2C1ACFA0A50}" type="sibTrans" cxnId="{D29B31B1-9BC5-40B8-942C-4584719632AD}">
      <dgm:prSet/>
      <dgm:spPr/>
      <dgm:t>
        <a:bodyPr/>
        <a:lstStyle/>
        <a:p>
          <a:endParaRPr lang="x-none"/>
        </a:p>
      </dgm:t>
    </dgm:pt>
    <dgm:pt modelId="{46566F81-A073-4E1C-85A8-FBDC43963607}" type="pres">
      <dgm:prSet presAssocID="{14444F13-8FFB-4209-B65A-99DFCD5D9F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625D001-DA3D-4041-88D8-BC720A066EC7}" type="pres">
      <dgm:prSet presAssocID="{88B7C53C-B43D-423C-A4BF-CF2C525E276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5EBBFF3-1ECE-455B-BDBC-61FEF521D55E}" type="pres">
      <dgm:prSet presAssocID="{2054C76A-D581-4819-8816-E2055F90189A}" presName="sibTrans" presStyleCnt="0"/>
      <dgm:spPr/>
    </dgm:pt>
    <dgm:pt modelId="{E49C8683-6847-42FC-A4E2-77787A5FE599}" type="pres">
      <dgm:prSet presAssocID="{9AD9143F-78CE-4B6E-80A4-E734B0A025A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4454ECE-221E-48C6-A1EF-81141192F52B}" type="pres">
      <dgm:prSet presAssocID="{D9551DF6-1B53-4900-A939-CB5A9962EDDE}" presName="sibTrans" presStyleCnt="0"/>
      <dgm:spPr/>
    </dgm:pt>
    <dgm:pt modelId="{F00282F1-0D85-4329-A1A8-C78BB3077838}" type="pres">
      <dgm:prSet presAssocID="{DF96D7BA-55ED-4B4B-8277-B8ED29999C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F8B6FFF-CAE3-4561-B57A-98136926B017}" srcId="{14444F13-8FFB-4209-B65A-99DFCD5D9F05}" destId="{9AD9143F-78CE-4B6E-80A4-E734B0A025A3}" srcOrd="1" destOrd="0" parTransId="{5DA4D965-C1E2-4318-AED4-2C2D5C63CD91}" sibTransId="{D9551DF6-1B53-4900-A939-CB5A9962EDDE}"/>
    <dgm:cxn modelId="{F205F502-D21C-4627-A461-E2C6FE8FFCAD}" type="presOf" srcId="{9AD9143F-78CE-4B6E-80A4-E734B0A025A3}" destId="{E49C8683-6847-42FC-A4E2-77787A5FE599}" srcOrd="0" destOrd="0" presId="urn:microsoft.com/office/officeart/2005/8/layout/default#4"/>
    <dgm:cxn modelId="{10D24AA6-844B-41FF-A268-11F4331D54EC}" srcId="{14444F13-8FFB-4209-B65A-99DFCD5D9F05}" destId="{88B7C53C-B43D-423C-A4BF-CF2C525E2764}" srcOrd="0" destOrd="0" parTransId="{142211A8-3C07-4F0E-8CD0-953599FB6F5B}" sibTransId="{2054C76A-D581-4819-8816-E2055F90189A}"/>
    <dgm:cxn modelId="{5DCD1631-A73B-4C91-AA8C-A9CA2260CF08}" type="presOf" srcId="{DF96D7BA-55ED-4B4B-8277-B8ED29999CF4}" destId="{F00282F1-0D85-4329-A1A8-C78BB3077838}" srcOrd="0" destOrd="0" presId="urn:microsoft.com/office/officeart/2005/8/layout/default#4"/>
    <dgm:cxn modelId="{D29B31B1-9BC5-40B8-942C-4584719632AD}" srcId="{14444F13-8FFB-4209-B65A-99DFCD5D9F05}" destId="{DF96D7BA-55ED-4B4B-8277-B8ED29999CF4}" srcOrd="2" destOrd="0" parTransId="{7C7B44AE-D321-4B4F-AC7E-5182D4438C1F}" sibTransId="{66BE9317-B699-4B83-86B1-A2C1ACFA0A50}"/>
    <dgm:cxn modelId="{BC72F8C1-A56B-4258-A5AC-9FFEAD7AEEBC}" type="presOf" srcId="{14444F13-8FFB-4209-B65A-99DFCD5D9F05}" destId="{46566F81-A073-4E1C-85A8-FBDC43963607}" srcOrd="0" destOrd="0" presId="urn:microsoft.com/office/officeart/2005/8/layout/default#4"/>
    <dgm:cxn modelId="{BC0059D9-FC2A-43B2-8644-87B0A7864E18}" type="presOf" srcId="{88B7C53C-B43D-423C-A4BF-CF2C525E2764}" destId="{6625D001-DA3D-4041-88D8-BC720A066EC7}" srcOrd="0" destOrd="0" presId="urn:microsoft.com/office/officeart/2005/8/layout/default#4"/>
    <dgm:cxn modelId="{99C8CA43-BA87-408C-BD46-27359FE09D86}" type="presParOf" srcId="{46566F81-A073-4E1C-85A8-FBDC43963607}" destId="{6625D001-DA3D-4041-88D8-BC720A066EC7}" srcOrd="0" destOrd="0" presId="urn:microsoft.com/office/officeart/2005/8/layout/default#4"/>
    <dgm:cxn modelId="{4512111D-889A-4BA6-B7CA-4E5781F391C7}" type="presParOf" srcId="{46566F81-A073-4E1C-85A8-FBDC43963607}" destId="{75EBBFF3-1ECE-455B-BDBC-61FEF521D55E}" srcOrd="1" destOrd="0" presId="urn:microsoft.com/office/officeart/2005/8/layout/default#4"/>
    <dgm:cxn modelId="{6FE21C39-18B0-4917-85B9-803034AD3099}" type="presParOf" srcId="{46566F81-A073-4E1C-85A8-FBDC43963607}" destId="{E49C8683-6847-42FC-A4E2-77787A5FE599}" srcOrd="2" destOrd="0" presId="urn:microsoft.com/office/officeart/2005/8/layout/default#4"/>
    <dgm:cxn modelId="{401E90D6-5603-48FE-B284-1B3BF9F9285F}" type="presParOf" srcId="{46566F81-A073-4E1C-85A8-FBDC43963607}" destId="{14454ECE-221E-48C6-A1EF-81141192F52B}" srcOrd="3" destOrd="0" presId="urn:microsoft.com/office/officeart/2005/8/layout/default#4"/>
    <dgm:cxn modelId="{A0ECC00D-5ED5-4C03-8266-6F7172FB40EF}" type="presParOf" srcId="{46566F81-A073-4E1C-85A8-FBDC43963607}" destId="{F00282F1-0D85-4329-A1A8-C78BB3077838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7139116-22DA-457F-AD20-155CBCBB351C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x-none"/>
        </a:p>
      </dgm:t>
    </dgm:pt>
    <dgm:pt modelId="{002DB995-91BD-4658-B65C-EEAF896AF97A}">
      <dgm:prSet/>
      <dgm:spPr/>
      <dgm:t>
        <a:bodyPr/>
        <a:lstStyle/>
        <a:p>
          <a:pPr rtl="0"/>
          <a:r>
            <a:rPr lang="x-none" dirty="0" err="1" smtClean="0"/>
            <a:t>Primer</a:t>
          </a:r>
          <a:r>
            <a:rPr lang="x-none" dirty="0" smtClean="0"/>
            <a:t> </a:t>
          </a:r>
          <a:r>
            <a:rPr lang="x-none" dirty="0" err="1" smtClean="0"/>
            <a:t>opština</a:t>
          </a:r>
          <a:r>
            <a:rPr lang="x-none" dirty="0" smtClean="0"/>
            <a:t> </a:t>
          </a:r>
          <a:r>
            <a:rPr lang="x-none" dirty="0" err="1" smtClean="0"/>
            <a:t>Bijeljina</a:t>
          </a:r>
          <a:endParaRPr lang="x-none" dirty="0"/>
        </a:p>
      </dgm:t>
    </dgm:pt>
    <dgm:pt modelId="{F467DB3F-EEF2-4FC8-872A-8DA06E037105}" type="parTrans" cxnId="{1C99DC5D-B082-4188-9863-49C278BDB6A5}">
      <dgm:prSet/>
      <dgm:spPr/>
      <dgm:t>
        <a:bodyPr/>
        <a:lstStyle/>
        <a:p>
          <a:endParaRPr lang="x-none"/>
        </a:p>
      </dgm:t>
    </dgm:pt>
    <dgm:pt modelId="{FF8B9D4B-12FE-421E-85B3-7D15D89686A5}" type="sibTrans" cxnId="{1C99DC5D-B082-4188-9863-49C278BDB6A5}">
      <dgm:prSet/>
      <dgm:spPr/>
      <dgm:t>
        <a:bodyPr/>
        <a:lstStyle/>
        <a:p>
          <a:endParaRPr lang="x-none"/>
        </a:p>
      </dgm:t>
    </dgm:pt>
    <dgm:pt modelId="{3D692DA1-404D-4B34-86B9-27E0D42D79B7}" type="pres">
      <dgm:prSet presAssocID="{C7139116-22DA-457F-AD20-155CBCBB35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461D508-A7C6-4951-BBAB-9F698564F953}" type="pres">
      <dgm:prSet presAssocID="{002DB995-91BD-4658-B65C-EEAF896AF97A}" presName="parentText" presStyleLbl="node1" presStyleIdx="0" presStyleCnt="1" custLinFactNeighborX="3846" custLinFactNeighborY="81770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F36065F1-D2AC-486C-8E0C-59A7EA729850}" type="presOf" srcId="{002DB995-91BD-4658-B65C-EEAF896AF97A}" destId="{6461D508-A7C6-4951-BBAB-9F698564F953}" srcOrd="0" destOrd="0" presId="urn:microsoft.com/office/officeart/2005/8/layout/vList2"/>
    <dgm:cxn modelId="{14D55008-4745-4368-B3B6-DBE39CBA4D53}" type="presOf" srcId="{C7139116-22DA-457F-AD20-155CBCBB351C}" destId="{3D692DA1-404D-4B34-86B9-27E0D42D79B7}" srcOrd="0" destOrd="0" presId="urn:microsoft.com/office/officeart/2005/8/layout/vList2"/>
    <dgm:cxn modelId="{1C99DC5D-B082-4188-9863-49C278BDB6A5}" srcId="{C7139116-22DA-457F-AD20-155CBCBB351C}" destId="{002DB995-91BD-4658-B65C-EEAF896AF97A}" srcOrd="0" destOrd="0" parTransId="{F467DB3F-EEF2-4FC8-872A-8DA06E037105}" sibTransId="{FF8B9D4B-12FE-421E-85B3-7D15D89686A5}"/>
    <dgm:cxn modelId="{FB03013F-E2FA-469F-A23A-44BFEE1D5F8D}" type="presParOf" srcId="{3D692DA1-404D-4B34-86B9-27E0D42D79B7}" destId="{6461D508-A7C6-4951-BBAB-9F698564F9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CF27F34-A019-4C26-B432-9EF220C12DED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x-none"/>
        </a:p>
      </dgm:t>
    </dgm:pt>
    <dgm:pt modelId="{587C5A56-66F6-4047-894A-58891498EEA4}">
      <dgm:prSet/>
      <dgm:spPr/>
      <dgm:t>
        <a:bodyPr/>
        <a:lstStyle/>
        <a:p>
          <a:pPr rtl="0"/>
          <a:r>
            <a:rPr lang="sr-Latn-CS" b="1" dirty="0" smtClean="0"/>
            <a:t>Obaveznici naknade</a:t>
          </a:r>
          <a:endParaRPr lang="x-none" b="1" dirty="0"/>
        </a:p>
      </dgm:t>
    </dgm:pt>
    <dgm:pt modelId="{227E42B5-B30D-484F-904F-979959A568B4}" type="parTrans" cxnId="{F29E714E-2358-4AE6-B040-BD88F8F13555}">
      <dgm:prSet/>
      <dgm:spPr/>
      <dgm:t>
        <a:bodyPr/>
        <a:lstStyle/>
        <a:p>
          <a:endParaRPr lang="x-none"/>
        </a:p>
      </dgm:t>
    </dgm:pt>
    <dgm:pt modelId="{58001E29-8F93-4D8C-AC37-7E45CE02B112}" type="sibTrans" cxnId="{F29E714E-2358-4AE6-B040-BD88F8F13555}">
      <dgm:prSet/>
      <dgm:spPr/>
      <dgm:t>
        <a:bodyPr/>
        <a:lstStyle/>
        <a:p>
          <a:endParaRPr lang="x-none"/>
        </a:p>
      </dgm:t>
    </dgm:pt>
    <dgm:pt modelId="{974CD37A-7FBA-4EFB-B701-20CABC88897A}">
      <dgm:prSet/>
      <dgm:spPr/>
      <dgm:t>
        <a:bodyPr/>
        <a:lstStyle/>
        <a:p>
          <a:pPr rtl="0"/>
          <a:r>
            <a:rPr lang="sr-Latn-CS" b="1" dirty="0" smtClean="0"/>
            <a:t>Građevinske parcele</a:t>
          </a:r>
          <a:endParaRPr lang="x-none" b="1" dirty="0"/>
        </a:p>
      </dgm:t>
    </dgm:pt>
    <dgm:pt modelId="{656E919B-2F92-412E-9FB0-DE7E52BCD359}" type="parTrans" cxnId="{2E9D7F8F-F03A-4DF3-977F-396FD22FBC4B}">
      <dgm:prSet/>
      <dgm:spPr/>
      <dgm:t>
        <a:bodyPr/>
        <a:lstStyle/>
        <a:p>
          <a:endParaRPr lang="x-none"/>
        </a:p>
      </dgm:t>
    </dgm:pt>
    <dgm:pt modelId="{2C7EBD2F-B607-4B07-9052-CEE89D3AE919}" type="sibTrans" cxnId="{2E9D7F8F-F03A-4DF3-977F-396FD22FBC4B}">
      <dgm:prSet/>
      <dgm:spPr/>
      <dgm:t>
        <a:bodyPr/>
        <a:lstStyle/>
        <a:p>
          <a:endParaRPr lang="x-none"/>
        </a:p>
      </dgm:t>
    </dgm:pt>
    <dgm:pt modelId="{1C9CB571-1753-4436-B361-F2F76FF720EA}">
      <dgm:prSet/>
      <dgm:spPr/>
      <dgm:t>
        <a:bodyPr/>
        <a:lstStyle/>
        <a:p>
          <a:pPr rtl="0"/>
          <a:r>
            <a:rPr lang="sr-Latn-CS" b="1" dirty="0" smtClean="0"/>
            <a:t>Objekti</a:t>
          </a:r>
          <a:endParaRPr lang="x-none" b="1" dirty="0"/>
        </a:p>
      </dgm:t>
    </dgm:pt>
    <dgm:pt modelId="{27DA7E9D-319E-485F-8660-91E57272B0BC}" type="parTrans" cxnId="{2853765B-09BE-4258-B7B7-C4F7FA5BA4CC}">
      <dgm:prSet/>
      <dgm:spPr/>
      <dgm:t>
        <a:bodyPr/>
        <a:lstStyle/>
        <a:p>
          <a:endParaRPr lang="x-none"/>
        </a:p>
      </dgm:t>
    </dgm:pt>
    <dgm:pt modelId="{C5910934-1FA5-437C-865E-6F3AB95FE1F4}" type="sibTrans" cxnId="{2853765B-09BE-4258-B7B7-C4F7FA5BA4CC}">
      <dgm:prSet/>
      <dgm:spPr/>
      <dgm:t>
        <a:bodyPr/>
        <a:lstStyle/>
        <a:p>
          <a:endParaRPr lang="x-none"/>
        </a:p>
      </dgm:t>
    </dgm:pt>
    <dgm:pt modelId="{0BDC2BE0-FFCC-4FB2-BC41-6665DBBC3018}">
      <dgm:prSet/>
      <dgm:spPr/>
      <dgm:t>
        <a:bodyPr/>
        <a:lstStyle/>
        <a:p>
          <a:pPr rtl="0"/>
          <a:r>
            <a:rPr lang="sr-Latn-CS" b="1" dirty="0" smtClean="0"/>
            <a:t>Posebni delovi objekata</a:t>
          </a:r>
          <a:endParaRPr lang="x-none" b="1" dirty="0"/>
        </a:p>
      </dgm:t>
    </dgm:pt>
    <dgm:pt modelId="{F01F44EB-C15E-4061-9FC2-162287EE09C4}" type="parTrans" cxnId="{C4B64811-4301-435E-BEB8-491DC6CAD0EA}">
      <dgm:prSet/>
      <dgm:spPr/>
      <dgm:t>
        <a:bodyPr/>
        <a:lstStyle/>
        <a:p>
          <a:endParaRPr lang="x-none"/>
        </a:p>
      </dgm:t>
    </dgm:pt>
    <dgm:pt modelId="{AA72C5CB-60F7-4614-89C7-F4C6356DEC3B}" type="sibTrans" cxnId="{C4B64811-4301-435E-BEB8-491DC6CAD0EA}">
      <dgm:prSet/>
      <dgm:spPr/>
      <dgm:t>
        <a:bodyPr/>
        <a:lstStyle/>
        <a:p>
          <a:endParaRPr lang="x-none"/>
        </a:p>
      </dgm:t>
    </dgm:pt>
    <dgm:pt modelId="{C47A2525-0E8F-4B81-9793-D72584D93E66}" type="pres">
      <dgm:prSet presAssocID="{9CF27F34-A019-4C26-B432-9EF220C12D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D132C22-7C5E-46BE-9969-5619B314B7CA}" type="pres">
      <dgm:prSet presAssocID="{587C5A56-66F6-4047-894A-58891498EEA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17EB4F1-D874-4BEE-9B13-86D4B1E47099}" type="pres">
      <dgm:prSet presAssocID="{58001E29-8F93-4D8C-AC37-7E45CE02B112}" presName="sibTrans" presStyleCnt="0"/>
      <dgm:spPr/>
    </dgm:pt>
    <dgm:pt modelId="{835EA973-84C7-463D-A846-A1ABE45FB748}" type="pres">
      <dgm:prSet presAssocID="{974CD37A-7FBA-4EFB-B701-20CABC88897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A2D97041-200F-4593-ABB5-754A9D7E287D}" type="pres">
      <dgm:prSet presAssocID="{2C7EBD2F-B607-4B07-9052-CEE89D3AE919}" presName="sibTrans" presStyleCnt="0"/>
      <dgm:spPr/>
    </dgm:pt>
    <dgm:pt modelId="{5A686BA9-37B3-44C8-8AE5-7F9DDA645535}" type="pres">
      <dgm:prSet presAssocID="{1C9CB571-1753-4436-B361-F2F76FF720E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AD0F7CED-F986-48A9-9777-81780B760878}" type="pres">
      <dgm:prSet presAssocID="{C5910934-1FA5-437C-865E-6F3AB95FE1F4}" presName="sibTrans" presStyleCnt="0"/>
      <dgm:spPr/>
    </dgm:pt>
    <dgm:pt modelId="{DE11C93A-5186-45FF-980C-6B96EEDEE283}" type="pres">
      <dgm:prSet presAssocID="{0BDC2BE0-FFCC-4FB2-BC41-6665DBBC301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E9D7F8F-F03A-4DF3-977F-396FD22FBC4B}" srcId="{9CF27F34-A019-4C26-B432-9EF220C12DED}" destId="{974CD37A-7FBA-4EFB-B701-20CABC88897A}" srcOrd="1" destOrd="0" parTransId="{656E919B-2F92-412E-9FB0-DE7E52BCD359}" sibTransId="{2C7EBD2F-B607-4B07-9052-CEE89D3AE919}"/>
    <dgm:cxn modelId="{C4B64811-4301-435E-BEB8-491DC6CAD0EA}" srcId="{9CF27F34-A019-4C26-B432-9EF220C12DED}" destId="{0BDC2BE0-FFCC-4FB2-BC41-6665DBBC3018}" srcOrd="3" destOrd="0" parTransId="{F01F44EB-C15E-4061-9FC2-162287EE09C4}" sibTransId="{AA72C5CB-60F7-4614-89C7-F4C6356DEC3B}"/>
    <dgm:cxn modelId="{F29E714E-2358-4AE6-B040-BD88F8F13555}" srcId="{9CF27F34-A019-4C26-B432-9EF220C12DED}" destId="{587C5A56-66F6-4047-894A-58891498EEA4}" srcOrd="0" destOrd="0" parTransId="{227E42B5-B30D-484F-904F-979959A568B4}" sibTransId="{58001E29-8F93-4D8C-AC37-7E45CE02B112}"/>
    <dgm:cxn modelId="{DAF8D436-4FD7-434A-9487-07BE8594B1A3}" type="presOf" srcId="{1C9CB571-1753-4436-B361-F2F76FF720EA}" destId="{5A686BA9-37B3-44C8-8AE5-7F9DDA645535}" srcOrd="0" destOrd="0" presId="urn:microsoft.com/office/officeart/2005/8/layout/default#5"/>
    <dgm:cxn modelId="{7580629F-3A2D-4ECC-AA1A-5A3596DF6F6B}" type="presOf" srcId="{587C5A56-66F6-4047-894A-58891498EEA4}" destId="{CD132C22-7C5E-46BE-9969-5619B314B7CA}" srcOrd="0" destOrd="0" presId="urn:microsoft.com/office/officeart/2005/8/layout/default#5"/>
    <dgm:cxn modelId="{C3F66D36-8FB4-4939-AEA0-7C09A4771A4C}" type="presOf" srcId="{9CF27F34-A019-4C26-B432-9EF220C12DED}" destId="{C47A2525-0E8F-4B81-9793-D72584D93E66}" srcOrd="0" destOrd="0" presId="urn:microsoft.com/office/officeart/2005/8/layout/default#5"/>
    <dgm:cxn modelId="{3F1DEDF1-4011-4BF4-A1CF-A0D3E5E1DDDE}" type="presOf" srcId="{974CD37A-7FBA-4EFB-B701-20CABC88897A}" destId="{835EA973-84C7-463D-A846-A1ABE45FB748}" srcOrd="0" destOrd="0" presId="urn:microsoft.com/office/officeart/2005/8/layout/default#5"/>
    <dgm:cxn modelId="{F732790A-8ECA-4BBB-B243-21FEC38C0A70}" type="presOf" srcId="{0BDC2BE0-FFCC-4FB2-BC41-6665DBBC3018}" destId="{DE11C93A-5186-45FF-980C-6B96EEDEE283}" srcOrd="0" destOrd="0" presId="urn:microsoft.com/office/officeart/2005/8/layout/default#5"/>
    <dgm:cxn modelId="{2853765B-09BE-4258-B7B7-C4F7FA5BA4CC}" srcId="{9CF27F34-A019-4C26-B432-9EF220C12DED}" destId="{1C9CB571-1753-4436-B361-F2F76FF720EA}" srcOrd="2" destOrd="0" parTransId="{27DA7E9D-319E-485F-8660-91E57272B0BC}" sibTransId="{C5910934-1FA5-437C-865E-6F3AB95FE1F4}"/>
    <dgm:cxn modelId="{7A4A8DEC-9A0E-4301-A6B3-8EE4DA38C06C}" type="presParOf" srcId="{C47A2525-0E8F-4B81-9793-D72584D93E66}" destId="{CD132C22-7C5E-46BE-9969-5619B314B7CA}" srcOrd="0" destOrd="0" presId="urn:microsoft.com/office/officeart/2005/8/layout/default#5"/>
    <dgm:cxn modelId="{4EADA484-E36A-4E7F-A147-EBB547D25B55}" type="presParOf" srcId="{C47A2525-0E8F-4B81-9793-D72584D93E66}" destId="{117EB4F1-D874-4BEE-9B13-86D4B1E47099}" srcOrd="1" destOrd="0" presId="urn:microsoft.com/office/officeart/2005/8/layout/default#5"/>
    <dgm:cxn modelId="{45B39F1A-8A31-4BAB-9A6C-AD284A6746EC}" type="presParOf" srcId="{C47A2525-0E8F-4B81-9793-D72584D93E66}" destId="{835EA973-84C7-463D-A846-A1ABE45FB748}" srcOrd="2" destOrd="0" presId="urn:microsoft.com/office/officeart/2005/8/layout/default#5"/>
    <dgm:cxn modelId="{E7746F9E-4C38-4AA4-B289-5318A0CE18CD}" type="presParOf" srcId="{C47A2525-0E8F-4B81-9793-D72584D93E66}" destId="{A2D97041-200F-4593-ABB5-754A9D7E287D}" srcOrd="3" destOrd="0" presId="urn:microsoft.com/office/officeart/2005/8/layout/default#5"/>
    <dgm:cxn modelId="{326C0C0E-C22C-4E75-8C76-EBC9D062D2E9}" type="presParOf" srcId="{C47A2525-0E8F-4B81-9793-D72584D93E66}" destId="{5A686BA9-37B3-44C8-8AE5-7F9DDA645535}" srcOrd="4" destOrd="0" presId="urn:microsoft.com/office/officeart/2005/8/layout/default#5"/>
    <dgm:cxn modelId="{9B3B19D2-7A47-4C9C-BF84-C09D8C3A364F}" type="presParOf" srcId="{C47A2525-0E8F-4B81-9793-D72584D93E66}" destId="{AD0F7CED-F986-48A9-9777-81780B760878}" srcOrd="5" destOrd="0" presId="urn:microsoft.com/office/officeart/2005/8/layout/default#5"/>
    <dgm:cxn modelId="{675B86A2-84D5-43A2-BF2B-C2DDEFF953D1}" type="presParOf" srcId="{C47A2525-0E8F-4B81-9793-D72584D93E66}" destId="{DE11C93A-5186-45FF-980C-6B96EEDEE283}" srcOrd="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9CF27F34-A019-4C26-B432-9EF220C12DED}" type="doc">
      <dgm:prSet loTypeId="urn:microsoft.com/office/officeart/2005/8/layout/default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87C5A56-66F6-4047-894A-58891498EEA4}">
      <dgm:prSet custT="1"/>
      <dgm:spPr/>
      <dgm:t>
        <a:bodyPr/>
        <a:lstStyle/>
        <a:p>
          <a:pPr rtl="0"/>
          <a:r>
            <a:rPr lang="x-none" sz="1300" b="0" dirty="0" err="1" smtClean="0"/>
            <a:t>Zone</a:t>
          </a:r>
          <a:endParaRPr lang="x-none" sz="1300" b="0" dirty="0"/>
        </a:p>
      </dgm:t>
    </dgm:pt>
    <dgm:pt modelId="{227E42B5-B30D-484F-904F-979959A568B4}" type="parTrans" cxnId="{F29E714E-2358-4AE6-B040-BD88F8F13555}">
      <dgm:prSet/>
      <dgm:spPr/>
      <dgm:t>
        <a:bodyPr/>
        <a:lstStyle/>
        <a:p>
          <a:endParaRPr lang="x-none"/>
        </a:p>
      </dgm:t>
    </dgm:pt>
    <dgm:pt modelId="{58001E29-8F93-4D8C-AC37-7E45CE02B112}" type="sibTrans" cxnId="{F29E714E-2358-4AE6-B040-BD88F8F13555}">
      <dgm:prSet/>
      <dgm:spPr/>
      <dgm:t>
        <a:bodyPr/>
        <a:lstStyle/>
        <a:p>
          <a:endParaRPr lang="x-none"/>
        </a:p>
      </dgm:t>
    </dgm:pt>
    <dgm:pt modelId="{EF6FEE9A-9EF1-4DA5-9F1B-CCF6B6D9F76C}">
      <dgm:prSet custT="1"/>
      <dgm:spPr/>
      <dgm:t>
        <a:bodyPr/>
        <a:lstStyle/>
        <a:p>
          <a:pPr rtl="0"/>
          <a:r>
            <a:rPr lang="x-none" sz="1300" b="0" dirty="0" err="1" smtClean="0"/>
            <a:t>Parametri</a:t>
          </a:r>
          <a:r>
            <a:rPr lang="x-none" sz="1300" b="0" dirty="0" smtClean="0"/>
            <a:t> </a:t>
          </a:r>
          <a:r>
            <a:rPr lang="x-none" sz="1300" b="0" dirty="0" err="1" smtClean="0"/>
            <a:t>za</a:t>
          </a:r>
          <a:r>
            <a:rPr lang="x-none" sz="1300" b="0" dirty="0" smtClean="0"/>
            <a:t> </a:t>
          </a:r>
          <a:r>
            <a:rPr lang="x-none" sz="1300" b="0" dirty="0" err="1" smtClean="0"/>
            <a:t>porez</a:t>
          </a:r>
          <a:endParaRPr lang="x-none" sz="1300" b="0" dirty="0"/>
        </a:p>
      </dgm:t>
    </dgm:pt>
    <dgm:pt modelId="{D908DB9D-BC3A-4E63-9AAD-59D98BF69D3C}" type="parTrans" cxnId="{8BDC94C1-BB58-4E47-AB4B-EAA8214CACB2}">
      <dgm:prSet/>
      <dgm:spPr/>
      <dgm:t>
        <a:bodyPr/>
        <a:lstStyle/>
        <a:p>
          <a:endParaRPr lang="x-none"/>
        </a:p>
      </dgm:t>
    </dgm:pt>
    <dgm:pt modelId="{3B8D2CF0-53CE-48F6-BAEC-3693ACAD6648}" type="sibTrans" cxnId="{8BDC94C1-BB58-4E47-AB4B-EAA8214CACB2}">
      <dgm:prSet/>
      <dgm:spPr/>
      <dgm:t>
        <a:bodyPr/>
        <a:lstStyle/>
        <a:p>
          <a:endParaRPr lang="x-none"/>
        </a:p>
      </dgm:t>
    </dgm:pt>
    <dgm:pt modelId="{C47A2525-0E8F-4B81-9793-D72584D93E66}" type="pres">
      <dgm:prSet presAssocID="{9CF27F34-A019-4C26-B432-9EF220C12D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D132C22-7C5E-46BE-9969-5619B314B7CA}" type="pres">
      <dgm:prSet presAssocID="{587C5A56-66F6-4047-894A-58891498EEA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17EB4F1-D874-4BEE-9B13-86D4B1E47099}" type="pres">
      <dgm:prSet presAssocID="{58001E29-8F93-4D8C-AC37-7E45CE02B112}" presName="sibTrans" presStyleCnt="0"/>
      <dgm:spPr/>
    </dgm:pt>
    <dgm:pt modelId="{FF539B11-6772-43E1-BFBC-3E70154BDADF}" type="pres">
      <dgm:prSet presAssocID="{EF6FEE9A-9EF1-4DA5-9F1B-CCF6B6D9F76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F44EC2E2-E500-4834-9CED-91680D967946}" type="presOf" srcId="{587C5A56-66F6-4047-894A-58891498EEA4}" destId="{CD132C22-7C5E-46BE-9969-5619B314B7CA}" srcOrd="0" destOrd="0" presId="urn:microsoft.com/office/officeart/2005/8/layout/default#6"/>
    <dgm:cxn modelId="{F29E714E-2358-4AE6-B040-BD88F8F13555}" srcId="{9CF27F34-A019-4C26-B432-9EF220C12DED}" destId="{587C5A56-66F6-4047-894A-58891498EEA4}" srcOrd="0" destOrd="0" parTransId="{227E42B5-B30D-484F-904F-979959A568B4}" sibTransId="{58001E29-8F93-4D8C-AC37-7E45CE02B112}"/>
    <dgm:cxn modelId="{96C0C43A-B2CE-4814-9AAF-B2FE772B06F0}" type="presOf" srcId="{EF6FEE9A-9EF1-4DA5-9F1B-CCF6B6D9F76C}" destId="{FF539B11-6772-43E1-BFBC-3E70154BDADF}" srcOrd="0" destOrd="0" presId="urn:microsoft.com/office/officeart/2005/8/layout/default#6"/>
    <dgm:cxn modelId="{B4151A2B-DCEA-4B84-8780-9F272D6FABF2}" type="presOf" srcId="{9CF27F34-A019-4C26-B432-9EF220C12DED}" destId="{C47A2525-0E8F-4B81-9793-D72584D93E66}" srcOrd="0" destOrd="0" presId="urn:microsoft.com/office/officeart/2005/8/layout/default#6"/>
    <dgm:cxn modelId="{8BDC94C1-BB58-4E47-AB4B-EAA8214CACB2}" srcId="{9CF27F34-A019-4C26-B432-9EF220C12DED}" destId="{EF6FEE9A-9EF1-4DA5-9F1B-CCF6B6D9F76C}" srcOrd="1" destOrd="0" parTransId="{D908DB9D-BC3A-4E63-9AAD-59D98BF69D3C}" sibTransId="{3B8D2CF0-53CE-48F6-BAEC-3693ACAD6648}"/>
    <dgm:cxn modelId="{A1938CAF-CE60-4DE8-BA0F-CD6F3F63D441}" type="presParOf" srcId="{C47A2525-0E8F-4B81-9793-D72584D93E66}" destId="{CD132C22-7C5E-46BE-9969-5619B314B7CA}" srcOrd="0" destOrd="0" presId="urn:microsoft.com/office/officeart/2005/8/layout/default#6"/>
    <dgm:cxn modelId="{C8F51401-085A-471B-8F8E-1D813B43CB07}" type="presParOf" srcId="{C47A2525-0E8F-4B81-9793-D72584D93E66}" destId="{117EB4F1-D874-4BEE-9B13-86D4B1E47099}" srcOrd="1" destOrd="0" presId="urn:microsoft.com/office/officeart/2005/8/layout/default#6"/>
    <dgm:cxn modelId="{1E589CA3-5F0E-4F5A-B4AF-CCE79757DE80}" type="presParOf" srcId="{C47A2525-0E8F-4B81-9793-D72584D93E66}" destId="{FF539B11-6772-43E1-BFBC-3E70154BDADF}" srcOrd="2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Sistem za obračun objedinjene naplate: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p</a:t>
          </a:r>
          <a:r>
            <a:rPr lang="x-none" b="1" smtClean="0">
              <a:latin typeface="Calibri" panose="020F0502020204030204" pitchFamily="34" charset="0"/>
            </a:rPr>
            <a:t>oslovni </a:t>
          </a:r>
          <a:r>
            <a:rPr lang="x-none" b="1" dirty="0" err="1" smtClean="0">
              <a:latin typeface="Calibri" panose="020F0502020204030204" pitchFamily="34" charset="0"/>
            </a:rPr>
            <a:t>procesi</a:t>
          </a:r>
          <a:r>
            <a:rPr lang="x-none" b="1" dirty="0" smtClean="0">
              <a:latin typeface="Calibri" panose="020F0502020204030204" pitchFamily="34" charset="0"/>
            </a:rPr>
            <a:t> / </a:t>
          </a:r>
          <a:r>
            <a:rPr lang="x-none" b="1" dirty="0" err="1" smtClean="0">
              <a:latin typeface="Calibri" panose="020F0502020204030204" pitchFamily="34" charset="0"/>
            </a:rPr>
            <a:t>funkcionalnosti</a:t>
          </a:r>
          <a:endParaRPr lang="en-US" b="1" noProof="0" dirty="0" smtClean="0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674D9AD0-F72B-4BC3-84B1-B4A226C3BB41}" type="presOf" srcId="{88976E04-E22B-4751-903E-EDFE11444F8F}" destId="{5383FE03-8D9A-4F33-9ADA-FCD6165139B8}" srcOrd="0" destOrd="0" presId="urn:microsoft.com/office/officeart/2005/8/layout/vList2"/>
    <dgm:cxn modelId="{665C7BAB-5DE0-4315-BA09-9E2CD2F7D49A}" type="presOf" srcId="{349F03B1-1FB3-4D06-9FF6-88823DDA5FAC}" destId="{7161D383-CA7F-4243-B1FA-DF288B36488E}" srcOrd="0" destOrd="0" presId="urn:microsoft.com/office/officeart/2005/8/layout/vList2"/>
    <dgm:cxn modelId="{AC2D1844-CB96-4A82-976E-F5A8C7C38035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7A2F904-B43C-4260-AB75-EB0C0682AF3A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x-none"/>
        </a:p>
      </dgm:t>
    </dgm:pt>
    <dgm:pt modelId="{46218469-DDFF-458E-BF49-606CFA9880E2}">
      <dgm:prSet/>
      <dgm:spPr/>
      <dgm:t>
        <a:bodyPr/>
        <a:lstStyle/>
        <a:p>
          <a:pPr rtl="0"/>
          <a:r>
            <a:rPr lang="x-none" dirty="0" smtClean="0"/>
            <a:t>MOD1</a:t>
          </a:r>
          <a:r>
            <a:rPr lang="sr-Cyrl-CS" dirty="0" smtClean="0"/>
            <a:t>– </a:t>
          </a:r>
          <a:r>
            <a:rPr lang="sr-Latn-CS" b="1" dirty="0" smtClean="0">
              <a:solidFill>
                <a:srgbClr val="FFFF00"/>
              </a:solidFill>
            </a:rPr>
            <a:t>Održavanje osnovnih podataka</a:t>
          </a:r>
          <a:r>
            <a:rPr lang="sr-Latn-CS" dirty="0" smtClean="0">
              <a:solidFill>
                <a:srgbClr val="FFFF00"/>
              </a:solidFill>
            </a:rPr>
            <a:t> </a:t>
          </a:r>
          <a:r>
            <a:rPr lang="sr-Latn-CS" dirty="0" smtClean="0"/>
            <a:t>sistema</a:t>
          </a:r>
          <a:endParaRPr lang="x-none" dirty="0"/>
        </a:p>
      </dgm:t>
    </dgm:pt>
    <dgm:pt modelId="{5BF8377B-7AF1-4312-B710-D560FBB6DD8D}" type="parTrans" cxnId="{C9FDEC00-0542-4721-BA39-66215DF31576}">
      <dgm:prSet/>
      <dgm:spPr/>
      <dgm:t>
        <a:bodyPr/>
        <a:lstStyle/>
        <a:p>
          <a:endParaRPr lang="x-none"/>
        </a:p>
      </dgm:t>
    </dgm:pt>
    <dgm:pt modelId="{31B47117-ABCE-48E3-89D9-D2109DDF68ED}" type="sibTrans" cxnId="{C9FDEC00-0542-4721-BA39-66215DF31576}">
      <dgm:prSet/>
      <dgm:spPr/>
      <dgm:t>
        <a:bodyPr/>
        <a:lstStyle/>
        <a:p>
          <a:endParaRPr lang="x-none"/>
        </a:p>
      </dgm:t>
    </dgm:pt>
    <dgm:pt modelId="{2D972ABE-9860-4DF4-B042-16642E5CB5E6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2 – </a:t>
          </a:r>
          <a:r>
            <a:rPr lang="sr-Latn-CS" b="1" dirty="0" smtClean="0">
              <a:solidFill>
                <a:srgbClr val="FFFF00"/>
              </a:solidFill>
            </a:rPr>
            <a:t>Upravljanje</a:t>
          </a:r>
          <a:r>
            <a:rPr lang="sr-Latn-CS" b="1" dirty="0" smtClean="0"/>
            <a:t> podacima </a:t>
          </a:r>
          <a:r>
            <a:rPr lang="sr-Latn-CS" dirty="0" smtClean="0"/>
            <a:t>vezanim za </a:t>
          </a:r>
          <a:r>
            <a:rPr lang="sr-Latn-CS" b="1" dirty="0" smtClean="0">
              <a:solidFill>
                <a:srgbClr val="FFFF00"/>
              </a:solidFill>
            </a:rPr>
            <a:t>obveznike</a:t>
          </a:r>
          <a:endParaRPr lang="x-none" dirty="0"/>
        </a:p>
      </dgm:t>
    </dgm:pt>
    <dgm:pt modelId="{84A18186-8C3F-4454-9F0A-EF431F3C45B1}" type="parTrans" cxnId="{4187A521-205D-4281-97DD-AF527DFAC4FB}">
      <dgm:prSet/>
      <dgm:spPr/>
      <dgm:t>
        <a:bodyPr/>
        <a:lstStyle/>
        <a:p>
          <a:endParaRPr lang="x-none"/>
        </a:p>
      </dgm:t>
    </dgm:pt>
    <dgm:pt modelId="{3C55585E-5031-4E53-B133-A87D2482E105}" type="sibTrans" cxnId="{4187A521-205D-4281-97DD-AF527DFAC4FB}">
      <dgm:prSet/>
      <dgm:spPr/>
      <dgm:t>
        <a:bodyPr/>
        <a:lstStyle/>
        <a:p>
          <a:endParaRPr lang="x-none"/>
        </a:p>
      </dgm:t>
    </dgm:pt>
    <dgm:pt modelId="{3F4ADE16-2EC4-406E-8B9F-FE40186913E4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3 – </a:t>
          </a:r>
          <a:r>
            <a:rPr lang="sr-Latn-CS" b="1" dirty="0" smtClean="0">
              <a:solidFill>
                <a:srgbClr val="FFFF00"/>
              </a:solidFill>
            </a:rPr>
            <a:t>Upravljanje</a:t>
          </a:r>
          <a:r>
            <a:rPr lang="sr-Latn-CS" dirty="0" smtClean="0"/>
            <a:t> podacima vezanim za </a:t>
          </a:r>
          <a:r>
            <a:rPr lang="sr-Latn-CS" b="1" dirty="0" smtClean="0">
              <a:solidFill>
                <a:srgbClr val="FFFF00"/>
              </a:solidFill>
            </a:rPr>
            <a:t>Nepokretnosti</a:t>
          </a:r>
          <a:endParaRPr lang="x-none" b="1" dirty="0">
            <a:solidFill>
              <a:srgbClr val="FFFF00"/>
            </a:solidFill>
          </a:endParaRPr>
        </a:p>
      </dgm:t>
    </dgm:pt>
    <dgm:pt modelId="{74DC5148-6585-4BBD-8587-EF12AC2B5DF1}" type="parTrans" cxnId="{91CF08A5-32C4-4B07-9023-302B92D12F6E}">
      <dgm:prSet/>
      <dgm:spPr/>
      <dgm:t>
        <a:bodyPr/>
        <a:lstStyle/>
        <a:p>
          <a:endParaRPr lang="x-none"/>
        </a:p>
      </dgm:t>
    </dgm:pt>
    <dgm:pt modelId="{BAC785E0-B6AA-4727-AD90-DDD13FF2B0E3}" type="sibTrans" cxnId="{91CF08A5-32C4-4B07-9023-302B92D12F6E}">
      <dgm:prSet/>
      <dgm:spPr/>
      <dgm:t>
        <a:bodyPr/>
        <a:lstStyle/>
        <a:p>
          <a:endParaRPr lang="x-none"/>
        </a:p>
      </dgm:t>
    </dgm:pt>
    <dgm:pt modelId="{56E5E40B-E8D0-41C2-BA00-3B283060040E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4 – </a:t>
          </a:r>
          <a:r>
            <a:rPr lang="sr-Latn-CS" b="1" dirty="0" smtClean="0">
              <a:solidFill>
                <a:srgbClr val="FFFF00"/>
              </a:solidFill>
            </a:rPr>
            <a:t>Održavanje parametara</a:t>
          </a:r>
          <a:r>
            <a:rPr lang="sr-Latn-CS" dirty="0" smtClean="0"/>
            <a:t> naplate</a:t>
          </a:r>
          <a:endParaRPr lang="x-none" dirty="0"/>
        </a:p>
      </dgm:t>
    </dgm:pt>
    <dgm:pt modelId="{FDEA2837-EB6B-4BE7-8AF1-91423311A327}" type="parTrans" cxnId="{FC64EC1A-F527-47B5-B296-BB90B8E9911A}">
      <dgm:prSet/>
      <dgm:spPr/>
      <dgm:t>
        <a:bodyPr/>
        <a:lstStyle/>
        <a:p>
          <a:endParaRPr lang="x-none"/>
        </a:p>
      </dgm:t>
    </dgm:pt>
    <dgm:pt modelId="{6D272577-A9DF-43C3-B24A-F49EDB1E452D}" type="sibTrans" cxnId="{FC64EC1A-F527-47B5-B296-BB90B8E9911A}">
      <dgm:prSet/>
      <dgm:spPr/>
      <dgm:t>
        <a:bodyPr/>
        <a:lstStyle/>
        <a:p>
          <a:endParaRPr lang="x-none"/>
        </a:p>
      </dgm:t>
    </dgm:pt>
    <dgm:pt modelId="{BB9AB669-9F25-4C4E-B824-14C06B30E97D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5 – </a:t>
          </a:r>
          <a:r>
            <a:rPr lang="x-none" b="1" dirty="0" smtClean="0">
              <a:solidFill>
                <a:srgbClr val="FFFF00"/>
              </a:solidFill>
            </a:rPr>
            <a:t>Generisanje r</a:t>
          </a:r>
          <a:r>
            <a:rPr lang="sr-Latn-CS" b="1" dirty="0" smtClean="0">
              <a:solidFill>
                <a:srgbClr val="FFFF00"/>
              </a:solidFill>
            </a:rPr>
            <a:t>ešenja</a:t>
          </a:r>
          <a:endParaRPr lang="x-none" b="1" dirty="0">
            <a:solidFill>
              <a:srgbClr val="FFFF00"/>
            </a:solidFill>
          </a:endParaRPr>
        </a:p>
      </dgm:t>
    </dgm:pt>
    <dgm:pt modelId="{CDB43340-6FB6-443C-B161-D064912E9BC6}" type="parTrans" cxnId="{8F67B7E1-B354-451B-907F-94AB012B214F}">
      <dgm:prSet/>
      <dgm:spPr/>
      <dgm:t>
        <a:bodyPr/>
        <a:lstStyle/>
        <a:p>
          <a:endParaRPr lang="x-none"/>
        </a:p>
      </dgm:t>
    </dgm:pt>
    <dgm:pt modelId="{96F1CB58-072B-447E-AB2B-CBFBB938CE23}" type="sibTrans" cxnId="{8F67B7E1-B354-451B-907F-94AB012B214F}">
      <dgm:prSet/>
      <dgm:spPr/>
      <dgm:t>
        <a:bodyPr/>
        <a:lstStyle/>
        <a:p>
          <a:endParaRPr lang="x-none"/>
        </a:p>
      </dgm:t>
    </dgm:pt>
    <dgm:pt modelId="{0B746EA6-B7F4-43A3-B4F4-48D4901519D2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6 – </a:t>
          </a:r>
          <a:r>
            <a:rPr lang="sr-Latn-CS" b="1" dirty="0" smtClean="0">
              <a:solidFill>
                <a:srgbClr val="FFFF00"/>
              </a:solidFill>
            </a:rPr>
            <a:t>Praćenje</a:t>
          </a:r>
          <a:r>
            <a:rPr lang="sr-Latn-CS" dirty="0" smtClean="0"/>
            <a:t> i evidentiranje </a:t>
          </a:r>
          <a:r>
            <a:rPr lang="sr-Latn-CS" b="1" dirty="0" smtClean="0">
              <a:solidFill>
                <a:srgbClr val="FFFF00"/>
              </a:solidFill>
            </a:rPr>
            <a:t>naplate Naknade</a:t>
          </a:r>
          <a:endParaRPr lang="x-none" b="1" dirty="0">
            <a:solidFill>
              <a:srgbClr val="FFFF00"/>
            </a:solidFill>
          </a:endParaRPr>
        </a:p>
      </dgm:t>
    </dgm:pt>
    <dgm:pt modelId="{DCE1CA41-95EB-44B9-AAC5-770FA1DAFB6C}" type="parTrans" cxnId="{B9430C2D-E5D7-4342-8C7C-39115E4410A7}">
      <dgm:prSet/>
      <dgm:spPr/>
      <dgm:t>
        <a:bodyPr/>
        <a:lstStyle/>
        <a:p>
          <a:endParaRPr lang="x-none"/>
        </a:p>
      </dgm:t>
    </dgm:pt>
    <dgm:pt modelId="{225F35F2-5AC5-4711-B8A7-97F1317B5DBD}" type="sibTrans" cxnId="{B9430C2D-E5D7-4342-8C7C-39115E4410A7}">
      <dgm:prSet/>
      <dgm:spPr/>
      <dgm:t>
        <a:bodyPr/>
        <a:lstStyle/>
        <a:p>
          <a:endParaRPr lang="x-none"/>
        </a:p>
      </dgm:t>
    </dgm:pt>
    <dgm:pt modelId="{9224E138-646B-48F6-AA85-CC9DB9278C13}">
      <dgm:prSet/>
      <dgm:spPr/>
      <dgm:t>
        <a:bodyPr/>
        <a:lstStyle/>
        <a:p>
          <a:pPr rtl="0"/>
          <a:r>
            <a:rPr lang="x-none" dirty="0" smtClean="0"/>
            <a:t>MOD7</a:t>
          </a:r>
          <a:r>
            <a:rPr lang="sr-Cyrl-CS" dirty="0" smtClean="0"/>
            <a:t> – </a:t>
          </a:r>
          <a:r>
            <a:rPr lang="sr-Latn-CS" b="1" dirty="0" smtClean="0">
              <a:solidFill>
                <a:srgbClr val="FFFF00"/>
              </a:solidFill>
            </a:rPr>
            <a:t>Opomene</a:t>
          </a:r>
          <a:endParaRPr lang="x-none" b="1" dirty="0">
            <a:solidFill>
              <a:srgbClr val="FFFF00"/>
            </a:solidFill>
          </a:endParaRPr>
        </a:p>
      </dgm:t>
    </dgm:pt>
    <dgm:pt modelId="{E1D34FFB-0143-4AC0-8542-88760B842807}" type="parTrans" cxnId="{B163A944-8186-4790-AE06-F14C74D05F0E}">
      <dgm:prSet/>
      <dgm:spPr/>
      <dgm:t>
        <a:bodyPr/>
        <a:lstStyle/>
        <a:p>
          <a:endParaRPr lang="x-none"/>
        </a:p>
      </dgm:t>
    </dgm:pt>
    <dgm:pt modelId="{39D7E973-8F83-443F-BA07-AFE96E565E5C}" type="sibTrans" cxnId="{B163A944-8186-4790-AE06-F14C74D05F0E}">
      <dgm:prSet/>
      <dgm:spPr/>
      <dgm:t>
        <a:bodyPr/>
        <a:lstStyle/>
        <a:p>
          <a:endParaRPr lang="x-none"/>
        </a:p>
      </dgm:t>
    </dgm:pt>
    <dgm:pt modelId="{D84C6262-B4FB-471A-82BC-5AE79698762E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8 – </a:t>
          </a:r>
          <a:r>
            <a:rPr lang="sr-Latn-CS" b="1" dirty="0" smtClean="0">
              <a:solidFill>
                <a:srgbClr val="FFFF00"/>
              </a:solidFill>
            </a:rPr>
            <a:t>Žalbe</a:t>
          </a:r>
          <a:endParaRPr lang="x-none" b="1" dirty="0">
            <a:solidFill>
              <a:srgbClr val="FFFF00"/>
            </a:solidFill>
          </a:endParaRPr>
        </a:p>
      </dgm:t>
    </dgm:pt>
    <dgm:pt modelId="{4D9BC337-8AB1-41C9-A294-BCB016CA9A69}" type="parTrans" cxnId="{6B3A3BDE-718D-4AD2-BEDC-6C4AE4A5760A}">
      <dgm:prSet/>
      <dgm:spPr/>
      <dgm:t>
        <a:bodyPr/>
        <a:lstStyle/>
        <a:p>
          <a:endParaRPr lang="x-none"/>
        </a:p>
      </dgm:t>
    </dgm:pt>
    <dgm:pt modelId="{9356BC53-DC37-4AEF-8090-DACD575FDA07}" type="sibTrans" cxnId="{6B3A3BDE-718D-4AD2-BEDC-6C4AE4A5760A}">
      <dgm:prSet/>
      <dgm:spPr/>
      <dgm:t>
        <a:bodyPr/>
        <a:lstStyle/>
        <a:p>
          <a:endParaRPr lang="x-none"/>
        </a:p>
      </dgm:t>
    </dgm:pt>
    <dgm:pt modelId="{2FCDA52A-E548-41F7-B6C3-5C488057E6D0}">
      <dgm:prSet/>
      <dgm:spPr/>
      <dgm:t>
        <a:bodyPr/>
        <a:lstStyle/>
        <a:p>
          <a:pPr rtl="0"/>
          <a:r>
            <a:rPr lang="x-none" dirty="0" smtClean="0"/>
            <a:t>MOD</a:t>
          </a:r>
          <a:r>
            <a:rPr lang="sr-Cyrl-CS" dirty="0" smtClean="0"/>
            <a:t>9 – </a:t>
          </a:r>
          <a:r>
            <a:rPr lang="sr-Latn-CS" b="1" dirty="0" smtClean="0">
              <a:solidFill>
                <a:srgbClr val="FFFF00"/>
              </a:solidFill>
            </a:rPr>
            <a:t>Administracija</a:t>
          </a:r>
          <a:r>
            <a:rPr lang="sr-Latn-CS" dirty="0" smtClean="0"/>
            <a:t> sistema</a:t>
          </a:r>
          <a:endParaRPr lang="x-none" dirty="0"/>
        </a:p>
      </dgm:t>
    </dgm:pt>
    <dgm:pt modelId="{1A63F811-191C-4594-A1B6-7A3EF00CF4AB}" type="parTrans" cxnId="{CE401A41-AE34-4EE6-97A0-8D83D70E9323}">
      <dgm:prSet/>
      <dgm:spPr/>
      <dgm:t>
        <a:bodyPr/>
        <a:lstStyle/>
        <a:p>
          <a:endParaRPr lang="x-none"/>
        </a:p>
      </dgm:t>
    </dgm:pt>
    <dgm:pt modelId="{403DE16A-F47F-48F9-B6EB-DAECF9B10147}" type="sibTrans" cxnId="{CE401A41-AE34-4EE6-97A0-8D83D70E9323}">
      <dgm:prSet/>
      <dgm:spPr/>
      <dgm:t>
        <a:bodyPr/>
        <a:lstStyle/>
        <a:p>
          <a:endParaRPr lang="x-none"/>
        </a:p>
      </dgm:t>
    </dgm:pt>
    <dgm:pt modelId="{A1F759AE-F9A5-4C0A-BEB5-ECE63FBD55B9}" type="pres">
      <dgm:prSet presAssocID="{07A2F904-B43C-4260-AB75-EB0C0682AF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F035340A-301C-48B2-9D7E-5A883AAC43B1}" type="pres">
      <dgm:prSet presAssocID="{46218469-DDFF-458E-BF49-606CFA9880E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0F934E9E-FD79-4427-8085-D79D57228758}" type="pres">
      <dgm:prSet presAssocID="{31B47117-ABCE-48E3-89D9-D2109DDF68ED}" presName="sibTrans" presStyleLbl="sibTrans2D1" presStyleIdx="0" presStyleCnt="8"/>
      <dgm:spPr/>
      <dgm:t>
        <a:bodyPr/>
        <a:lstStyle/>
        <a:p>
          <a:endParaRPr lang="x-none"/>
        </a:p>
      </dgm:t>
    </dgm:pt>
    <dgm:pt modelId="{DFC4947A-05CF-49AC-842C-BF8C2260B2AA}" type="pres">
      <dgm:prSet presAssocID="{31B47117-ABCE-48E3-89D9-D2109DDF68ED}" presName="connectorText" presStyleLbl="sibTrans2D1" presStyleIdx="0" presStyleCnt="8"/>
      <dgm:spPr/>
      <dgm:t>
        <a:bodyPr/>
        <a:lstStyle/>
        <a:p>
          <a:endParaRPr lang="x-none"/>
        </a:p>
      </dgm:t>
    </dgm:pt>
    <dgm:pt modelId="{AC8CFB9C-1E95-4CB1-A08F-4C35DAA2C34A}" type="pres">
      <dgm:prSet presAssocID="{2D972ABE-9860-4DF4-B042-16642E5CB5E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1E7DB988-FCA5-47AF-8863-FB44F77FC65C}" type="pres">
      <dgm:prSet presAssocID="{3C55585E-5031-4E53-B133-A87D2482E105}" presName="sibTrans" presStyleLbl="sibTrans2D1" presStyleIdx="1" presStyleCnt="8"/>
      <dgm:spPr/>
      <dgm:t>
        <a:bodyPr/>
        <a:lstStyle/>
        <a:p>
          <a:endParaRPr lang="x-none"/>
        </a:p>
      </dgm:t>
    </dgm:pt>
    <dgm:pt modelId="{BBE1DA3D-B672-4582-AA76-21C36AAAD7BE}" type="pres">
      <dgm:prSet presAssocID="{3C55585E-5031-4E53-B133-A87D2482E105}" presName="connectorText" presStyleLbl="sibTrans2D1" presStyleIdx="1" presStyleCnt="8"/>
      <dgm:spPr/>
      <dgm:t>
        <a:bodyPr/>
        <a:lstStyle/>
        <a:p>
          <a:endParaRPr lang="x-none"/>
        </a:p>
      </dgm:t>
    </dgm:pt>
    <dgm:pt modelId="{57E533D4-0210-4592-A70E-9A5E6819B581}" type="pres">
      <dgm:prSet presAssocID="{3F4ADE16-2EC4-406E-8B9F-FE40186913E4}" presName="node" presStyleLbl="node1" presStyleIdx="2" presStyleCnt="9" custLinFactNeighborY="-562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B6B62242-A172-46E5-A141-E35EA941F88C}" type="pres">
      <dgm:prSet presAssocID="{BAC785E0-B6AA-4727-AD90-DDD13FF2B0E3}" presName="sibTrans" presStyleLbl="sibTrans2D1" presStyleIdx="2" presStyleCnt="8"/>
      <dgm:spPr/>
      <dgm:t>
        <a:bodyPr/>
        <a:lstStyle/>
        <a:p>
          <a:endParaRPr lang="x-none"/>
        </a:p>
      </dgm:t>
    </dgm:pt>
    <dgm:pt modelId="{7C6BA377-FEC7-4220-A061-1380CF8192DD}" type="pres">
      <dgm:prSet presAssocID="{BAC785E0-B6AA-4727-AD90-DDD13FF2B0E3}" presName="connectorText" presStyleLbl="sibTrans2D1" presStyleIdx="2" presStyleCnt="8"/>
      <dgm:spPr/>
      <dgm:t>
        <a:bodyPr/>
        <a:lstStyle/>
        <a:p>
          <a:endParaRPr lang="x-none"/>
        </a:p>
      </dgm:t>
    </dgm:pt>
    <dgm:pt modelId="{441467E1-D931-459E-8B8B-EF0E533D87DE}" type="pres">
      <dgm:prSet presAssocID="{56E5E40B-E8D0-41C2-BA00-3B283060040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BB276F3-7EAB-4749-93F4-F58A5B9D9537}" type="pres">
      <dgm:prSet presAssocID="{6D272577-A9DF-43C3-B24A-F49EDB1E452D}" presName="sibTrans" presStyleLbl="sibTrans2D1" presStyleIdx="3" presStyleCnt="8"/>
      <dgm:spPr/>
      <dgm:t>
        <a:bodyPr/>
        <a:lstStyle/>
        <a:p>
          <a:endParaRPr lang="x-none"/>
        </a:p>
      </dgm:t>
    </dgm:pt>
    <dgm:pt modelId="{6436974C-A815-4DF4-8EEF-1B641883062C}" type="pres">
      <dgm:prSet presAssocID="{6D272577-A9DF-43C3-B24A-F49EDB1E452D}" presName="connectorText" presStyleLbl="sibTrans2D1" presStyleIdx="3" presStyleCnt="8"/>
      <dgm:spPr/>
      <dgm:t>
        <a:bodyPr/>
        <a:lstStyle/>
        <a:p>
          <a:endParaRPr lang="x-none"/>
        </a:p>
      </dgm:t>
    </dgm:pt>
    <dgm:pt modelId="{5CB41324-BE12-46D0-9E21-BC3315C6E2A4}" type="pres">
      <dgm:prSet presAssocID="{BB9AB669-9F25-4C4E-B824-14C06B30E97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AA26A72-455C-44CA-BEFB-094C2EE37FCD}" type="pres">
      <dgm:prSet presAssocID="{96F1CB58-072B-447E-AB2B-CBFBB938CE23}" presName="sibTrans" presStyleLbl="sibTrans2D1" presStyleIdx="4" presStyleCnt="8"/>
      <dgm:spPr/>
      <dgm:t>
        <a:bodyPr/>
        <a:lstStyle/>
        <a:p>
          <a:endParaRPr lang="x-none"/>
        </a:p>
      </dgm:t>
    </dgm:pt>
    <dgm:pt modelId="{C3C8EF83-CF0A-42F1-87F6-8B96B70F575D}" type="pres">
      <dgm:prSet presAssocID="{96F1CB58-072B-447E-AB2B-CBFBB938CE23}" presName="connectorText" presStyleLbl="sibTrans2D1" presStyleIdx="4" presStyleCnt="8"/>
      <dgm:spPr/>
      <dgm:t>
        <a:bodyPr/>
        <a:lstStyle/>
        <a:p>
          <a:endParaRPr lang="x-none"/>
        </a:p>
      </dgm:t>
    </dgm:pt>
    <dgm:pt modelId="{89D0B26B-C814-4D34-B198-B96F41936FA5}" type="pres">
      <dgm:prSet presAssocID="{0B746EA6-B7F4-43A3-B4F4-48D4901519D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67A2F03E-01AF-45F2-A25A-FB8E501AFEA8}" type="pres">
      <dgm:prSet presAssocID="{225F35F2-5AC5-4711-B8A7-97F1317B5DBD}" presName="sibTrans" presStyleLbl="sibTrans2D1" presStyleIdx="5" presStyleCnt="8"/>
      <dgm:spPr/>
      <dgm:t>
        <a:bodyPr/>
        <a:lstStyle/>
        <a:p>
          <a:endParaRPr lang="x-none"/>
        </a:p>
      </dgm:t>
    </dgm:pt>
    <dgm:pt modelId="{6FD6F7A0-4C38-43ED-AB16-8DF1BE1E4A28}" type="pres">
      <dgm:prSet presAssocID="{225F35F2-5AC5-4711-B8A7-97F1317B5DBD}" presName="connectorText" presStyleLbl="sibTrans2D1" presStyleIdx="5" presStyleCnt="8"/>
      <dgm:spPr/>
      <dgm:t>
        <a:bodyPr/>
        <a:lstStyle/>
        <a:p>
          <a:endParaRPr lang="x-none"/>
        </a:p>
      </dgm:t>
    </dgm:pt>
    <dgm:pt modelId="{F5153214-0C3A-4822-8397-997426A60F49}" type="pres">
      <dgm:prSet presAssocID="{9224E138-646B-48F6-AA85-CC9DB9278C1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0C98CDD-F167-4700-BDA9-125FE322DAA0}" type="pres">
      <dgm:prSet presAssocID="{39D7E973-8F83-443F-BA07-AFE96E565E5C}" presName="sibTrans" presStyleLbl="sibTrans2D1" presStyleIdx="6" presStyleCnt="8"/>
      <dgm:spPr/>
      <dgm:t>
        <a:bodyPr/>
        <a:lstStyle/>
        <a:p>
          <a:endParaRPr lang="x-none"/>
        </a:p>
      </dgm:t>
    </dgm:pt>
    <dgm:pt modelId="{8FFD4C73-3BB6-4546-A11E-C6C4E66D07F6}" type="pres">
      <dgm:prSet presAssocID="{39D7E973-8F83-443F-BA07-AFE96E565E5C}" presName="connectorText" presStyleLbl="sibTrans2D1" presStyleIdx="6" presStyleCnt="8"/>
      <dgm:spPr/>
      <dgm:t>
        <a:bodyPr/>
        <a:lstStyle/>
        <a:p>
          <a:endParaRPr lang="x-none"/>
        </a:p>
      </dgm:t>
    </dgm:pt>
    <dgm:pt modelId="{6877D599-3F07-43D9-95E4-40F0CA3FC5FF}" type="pres">
      <dgm:prSet presAssocID="{D84C6262-B4FB-471A-82BC-5AE79698762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80EEC57-FE55-4026-A540-B8BF0722BC32}" type="pres">
      <dgm:prSet presAssocID="{9356BC53-DC37-4AEF-8090-DACD575FDA07}" presName="sibTrans" presStyleLbl="sibTrans2D1" presStyleIdx="7" presStyleCnt="8"/>
      <dgm:spPr/>
      <dgm:t>
        <a:bodyPr/>
        <a:lstStyle/>
        <a:p>
          <a:endParaRPr lang="x-none"/>
        </a:p>
      </dgm:t>
    </dgm:pt>
    <dgm:pt modelId="{E736F3A7-CDCB-46CE-8FEE-3FF4D74946F5}" type="pres">
      <dgm:prSet presAssocID="{9356BC53-DC37-4AEF-8090-DACD575FDA07}" presName="connectorText" presStyleLbl="sibTrans2D1" presStyleIdx="7" presStyleCnt="8"/>
      <dgm:spPr/>
      <dgm:t>
        <a:bodyPr/>
        <a:lstStyle/>
        <a:p>
          <a:endParaRPr lang="x-none"/>
        </a:p>
      </dgm:t>
    </dgm:pt>
    <dgm:pt modelId="{C922AB04-7807-42D3-A35F-3385ED3AD770}" type="pres">
      <dgm:prSet presAssocID="{2FCDA52A-E548-41F7-B6C3-5C488057E6D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434819DB-0324-4701-8CE9-CE3FD7E76FC7}" type="presOf" srcId="{39D7E973-8F83-443F-BA07-AFE96E565E5C}" destId="{50C98CDD-F167-4700-BDA9-125FE322DAA0}" srcOrd="0" destOrd="0" presId="urn:microsoft.com/office/officeart/2005/8/layout/process5"/>
    <dgm:cxn modelId="{832B661D-4635-4F94-806A-86050CB92B53}" type="presOf" srcId="{BAC785E0-B6AA-4727-AD90-DDD13FF2B0E3}" destId="{7C6BA377-FEC7-4220-A061-1380CF8192DD}" srcOrd="1" destOrd="0" presId="urn:microsoft.com/office/officeart/2005/8/layout/process5"/>
    <dgm:cxn modelId="{B163A944-8186-4790-AE06-F14C74D05F0E}" srcId="{07A2F904-B43C-4260-AB75-EB0C0682AF3A}" destId="{9224E138-646B-48F6-AA85-CC9DB9278C13}" srcOrd="6" destOrd="0" parTransId="{E1D34FFB-0143-4AC0-8542-88760B842807}" sibTransId="{39D7E973-8F83-443F-BA07-AFE96E565E5C}"/>
    <dgm:cxn modelId="{35A33EF1-C04E-416D-875E-90FEA8281728}" type="presOf" srcId="{56E5E40B-E8D0-41C2-BA00-3B283060040E}" destId="{441467E1-D931-459E-8B8B-EF0E533D87DE}" srcOrd="0" destOrd="0" presId="urn:microsoft.com/office/officeart/2005/8/layout/process5"/>
    <dgm:cxn modelId="{7479E7F0-B47E-4101-93C4-8552AA966454}" type="presOf" srcId="{3C55585E-5031-4E53-B133-A87D2482E105}" destId="{BBE1DA3D-B672-4582-AA76-21C36AAAD7BE}" srcOrd="1" destOrd="0" presId="urn:microsoft.com/office/officeart/2005/8/layout/process5"/>
    <dgm:cxn modelId="{8F67B7E1-B354-451B-907F-94AB012B214F}" srcId="{07A2F904-B43C-4260-AB75-EB0C0682AF3A}" destId="{BB9AB669-9F25-4C4E-B824-14C06B30E97D}" srcOrd="4" destOrd="0" parTransId="{CDB43340-6FB6-443C-B161-D064912E9BC6}" sibTransId="{96F1CB58-072B-447E-AB2B-CBFBB938CE23}"/>
    <dgm:cxn modelId="{4187A521-205D-4281-97DD-AF527DFAC4FB}" srcId="{07A2F904-B43C-4260-AB75-EB0C0682AF3A}" destId="{2D972ABE-9860-4DF4-B042-16642E5CB5E6}" srcOrd="1" destOrd="0" parTransId="{84A18186-8C3F-4454-9F0A-EF431F3C45B1}" sibTransId="{3C55585E-5031-4E53-B133-A87D2482E105}"/>
    <dgm:cxn modelId="{83545363-420C-4F99-B18C-6B609DA88672}" type="presOf" srcId="{07A2F904-B43C-4260-AB75-EB0C0682AF3A}" destId="{A1F759AE-F9A5-4C0A-BEB5-ECE63FBD55B9}" srcOrd="0" destOrd="0" presId="urn:microsoft.com/office/officeart/2005/8/layout/process5"/>
    <dgm:cxn modelId="{3CA9E29D-1F59-4909-AABD-F0AB094CD30E}" type="presOf" srcId="{3F4ADE16-2EC4-406E-8B9F-FE40186913E4}" destId="{57E533D4-0210-4592-A70E-9A5E6819B581}" srcOrd="0" destOrd="0" presId="urn:microsoft.com/office/officeart/2005/8/layout/process5"/>
    <dgm:cxn modelId="{E9F93AA3-90C8-4819-BB50-5F1C157CA635}" type="presOf" srcId="{6D272577-A9DF-43C3-B24A-F49EDB1E452D}" destId="{9BB276F3-7EAB-4749-93F4-F58A5B9D9537}" srcOrd="0" destOrd="0" presId="urn:microsoft.com/office/officeart/2005/8/layout/process5"/>
    <dgm:cxn modelId="{A04D596B-FC65-437A-8BAC-C009F166D9D6}" type="presOf" srcId="{96F1CB58-072B-447E-AB2B-CBFBB938CE23}" destId="{C3C8EF83-CF0A-42F1-87F6-8B96B70F575D}" srcOrd="1" destOrd="0" presId="urn:microsoft.com/office/officeart/2005/8/layout/process5"/>
    <dgm:cxn modelId="{91CF08A5-32C4-4B07-9023-302B92D12F6E}" srcId="{07A2F904-B43C-4260-AB75-EB0C0682AF3A}" destId="{3F4ADE16-2EC4-406E-8B9F-FE40186913E4}" srcOrd="2" destOrd="0" parTransId="{74DC5148-6585-4BBD-8587-EF12AC2B5DF1}" sibTransId="{BAC785E0-B6AA-4727-AD90-DDD13FF2B0E3}"/>
    <dgm:cxn modelId="{FC64EC1A-F527-47B5-B296-BB90B8E9911A}" srcId="{07A2F904-B43C-4260-AB75-EB0C0682AF3A}" destId="{56E5E40B-E8D0-41C2-BA00-3B283060040E}" srcOrd="3" destOrd="0" parTransId="{FDEA2837-EB6B-4BE7-8AF1-91423311A327}" sibTransId="{6D272577-A9DF-43C3-B24A-F49EDB1E452D}"/>
    <dgm:cxn modelId="{111721FD-C9F9-429D-846C-8BE5865AFBFC}" type="presOf" srcId="{225F35F2-5AC5-4711-B8A7-97F1317B5DBD}" destId="{67A2F03E-01AF-45F2-A25A-FB8E501AFEA8}" srcOrd="0" destOrd="0" presId="urn:microsoft.com/office/officeart/2005/8/layout/process5"/>
    <dgm:cxn modelId="{EBADB142-012C-420D-AB7D-0B4ED3B47B06}" type="presOf" srcId="{3C55585E-5031-4E53-B133-A87D2482E105}" destId="{1E7DB988-FCA5-47AF-8863-FB44F77FC65C}" srcOrd="0" destOrd="0" presId="urn:microsoft.com/office/officeart/2005/8/layout/process5"/>
    <dgm:cxn modelId="{711BAC7F-6F49-4EC7-8C44-2DAED6BEDB67}" type="presOf" srcId="{9356BC53-DC37-4AEF-8090-DACD575FDA07}" destId="{480EEC57-FE55-4026-A540-B8BF0722BC32}" srcOrd="0" destOrd="0" presId="urn:microsoft.com/office/officeart/2005/8/layout/process5"/>
    <dgm:cxn modelId="{0B4F08A1-D741-4915-9E8B-C6773B969843}" type="presOf" srcId="{39D7E973-8F83-443F-BA07-AFE96E565E5C}" destId="{8FFD4C73-3BB6-4546-A11E-C6C4E66D07F6}" srcOrd="1" destOrd="0" presId="urn:microsoft.com/office/officeart/2005/8/layout/process5"/>
    <dgm:cxn modelId="{86A53A43-0F1A-4F19-831D-1A21A0275587}" type="presOf" srcId="{D84C6262-B4FB-471A-82BC-5AE79698762E}" destId="{6877D599-3F07-43D9-95E4-40F0CA3FC5FF}" srcOrd="0" destOrd="0" presId="urn:microsoft.com/office/officeart/2005/8/layout/process5"/>
    <dgm:cxn modelId="{4256F1D6-B6BA-4073-8628-46F2687CD705}" type="presOf" srcId="{BB9AB669-9F25-4C4E-B824-14C06B30E97D}" destId="{5CB41324-BE12-46D0-9E21-BC3315C6E2A4}" srcOrd="0" destOrd="0" presId="urn:microsoft.com/office/officeart/2005/8/layout/process5"/>
    <dgm:cxn modelId="{7F78C492-C81B-4192-80CE-EABA9755FD61}" type="presOf" srcId="{2D972ABE-9860-4DF4-B042-16642E5CB5E6}" destId="{AC8CFB9C-1E95-4CB1-A08F-4C35DAA2C34A}" srcOrd="0" destOrd="0" presId="urn:microsoft.com/office/officeart/2005/8/layout/process5"/>
    <dgm:cxn modelId="{6CD7DFE8-3F6E-4A2F-8A58-8440C9430587}" type="presOf" srcId="{31B47117-ABCE-48E3-89D9-D2109DDF68ED}" destId="{DFC4947A-05CF-49AC-842C-BF8C2260B2AA}" srcOrd="1" destOrd="0" presId="urn:microsoft.com/office/officeart/2005/8/layout/process5"/>
    <dgm:cxn modelId="{CE401A41-AE34-4EE6-97A0-8D83D70E9323}" srcId="{07A2F904-B43C-4260-AB75-EB0C0682AF3A}" destId="{2FCDA52A-E548-41F7-B6C3-5C488057E6D0}" srcOrd="8" destOrd="0" parTransId="{1A63F811-191C-4594-A1B6-7A3EF00CF4AB}" sibTransId="{403DE16A-F47F-48F9-B6EB-DAECF9B10147}"/>
    <dgm:cxn modelId="{A87FEFA4-ABDC-4AD4-9BBD-8060EA520CCD}" type="presOf" srcId="{BAC785E0-B6AA-4727-AD90-DDD13FF2B0E3}" destId="{B6B62242-A172-46E5-A141-E35EA941F88C}" srcOrd="0" destOrd="0" presId="urn:microsoft.com/office/officeart/2005/8/layout/process5"/>
    <dgm:cxn modelId="{363CE01B-255A-43E2-B51D-A1AB53B3C9CE}" type="presOf" srcId="{2FCDA52A-E548-41F7-B6C3-5C488057E6D0}" destId="{C922AB04-7807-42D3-A35F-3385ED3AD770}" srcOrd="0" destOrd="0" presId="urn:microsoft.com/office/officeart/2005/8/layout/process5"/>
    <dgm:cxn modelId="{6B3A3BDE-718D-4AD2-BEDC-6C4AE4A5760A}" srcId="{07A2F904-B43C-4260-AB75-EB0C0682AF3A}" destId="{D84C6262-B4FB-471A-82BC-5AE79698762E}" srcOrd="7" destOrd="0" parTransId="{4D9BC337-8AB1-41C9-A294-BCB016CA9A69}" sibTransId="{9356BC53-DC37-4AEF-8090-DACD575FDA07}"/>
    <dgm:cxn modelId="{F6935E2E-CED9-439A-9227-64E5A281B72A}" type="presOf" srcId="{46218469-DDFF-458E-BF49-606CFA9880E2}" destId="{F035340A-301C-48B2-9D7E-5A883AAC43B1}" srcOrd="0" destOrd="0" presId="urn:microsoft.com/office/officeart/2005/8/layout/process5"/>
    <dgm:cxn modelId="{4898A572-3DB5-453F-81FD-E1B52D60C74B}" type="presOf" srcId="{9224E138-646B-48F6-AA85-CC9DB9278C13}" destId="{F5153214-0C3A-4822-8397-997426A60F49}" srcOrd="0" destOrd="0" presId="urn:microsoft.com/office/officeart/2005/8/layout/process5"/>
    <dgm:cxn modelId="{96586DFB-C1EC-41C5-AAF2-C1D57A6A8479}" type="presOf" srcId="{0B746EA6-B7F4-43A3-B4F4-48D4901519D2}" destId="{89D0B26B-C814-4D34-B198-B96F41936FA5}" srcOrd="0" destOrd="0" presId="urn:microsoft.com/office/officeart/2005/8/layout/process5"/>
    <dgm:cxn modelId="{C9FDEC00-0542-4721-BA39-66215DF31576}" srcId="{07A2F904-B43C-4260-AB75-EB0C0682AF3A}" destId="{46218469-DDFF-458E-BF49-606CFA9880E2}" srcOrd="0" destOrd="0" parTransId="{5BF8377B-7AF1-4312-B710-D560FBB6DD8D}" sibTransId="{31B47117-ABCE-48E3-89D9-D2109DDF68ED}"/>
    <dgm:cxn modelId="{C3EB2058-6555-4ECC-9736-F7EBA475C7A4}" type="presOf" srcId="{225F35F2-5AC5-4711-B8A7-97F1317B5DBD}" destId="{6FD6F7A0-4C38-43ED-AB16-8DF1BE1E4A28}" srcOrd="1" destOrd="0" presId="urn:microsoft.com/office/officeart/2005/8/layout/process5"/>
    <dgm:cxn modelId="{B9430C2D-E5D7-4342-8C7C-39115E4410A7}" srcId="{07A2F904-B43C-4260-AB75-EB0C0682AF3A}" destId="{0B746EA6-B7F4-43A3-B4F4-48D4901519D2}" srcOrd="5" destOrd="0" parTransId="{DCE1CA41-95EB-44B9-AAC5-770FA1DAFB6C}" sibTransId="{225F35F2-5AC5-4711-B8A7-97F1317B5DBD}"/>
    <dgm:cxn modelId="{463AE40F-13D8-47F8-86BE-F9A3513BD5A4}" type="presOf" srcId="{31B47117-ABCE-48E3-89D9-D2109DDF68ED}" destId="{0F934E9E-FD79-4427-8085-D79D57228758}" srcOrd="0" destOrd="0" presId="urn:microsoft.com/office/officeart/2005/8/layout/process5"/>
    <dgm:cxn modelId="{C343DDD4-B0D9-4F3C-A4D4-C18DE8935522}" type="presOf" srcId="{6D272577-A9DF-43C3-B24A-F49EDB1E452D}" destId="{6436974C-A815-4DF4-8EEF-1B641883062C}" srcOrd="1" destOrd="0" presId="urn:microsoft.com/office/officeart/2005/8/layout/process5"/>
    <dgm:cxn modelId="{4C448069-BE91-4EEB-B063-D685B88D3085}" type="presOf" srcId="{9356BC53-DC37-4AEF-8090-DACD575FDA07}" destId="{E736F3A7-CDCB-46CE-8FEE-3FF4D74946F5}" srcOrd="1" destOrd="0" presId="urn:microsoft.com/office/officeart/2005/8/layout/process5"/>
    <dgm:cxn modelId="{D62C3D5F-28E8-4CD6-99F7-DAE3E41BF6E5}" type="presOf" srcId="{96F1CB58-072B-447E-AB2B-CBFBB938CE23}" destId="{9AA26A72-455C-44CA-BEFB-094C2EE37FCD}" srcOrd="0" destOrd="0" presId="urn:microsoft.com/office/officeart/2005/8/layout/process5"/>
    <dgm:cxn modelId="{8B50DCB1-0276-4FFA-895A-E5FACD2BD8B4}" type="presParOf" srcId="{A1F759AE-F9A5-4C0A-BEB5-ECE63FBD55B9}" destId="{F035340A-301C-48B2-9D7E-5A883AAC43B1}" srcOrd="0" destOrd="0" presId="urn:microsoft.com/office/officeart/2005/8/layout/process5"/>
    <dgm:cxn modelId="{9D293955-CDF3-427A-AA69-62971E83C70D}" type="presParOf" srcId="{A1F759AE-F9A5-4C0A-BEB5-ECE63FBD55B9}" destId="{0F934E9E-FD79-4427-8085-D79D57228758}" srcOrd="1" destOrd="0" presId="urn:microsoft.com/office/officeart/2005/8/layout/process5"/>
    <dgm:cxn modelId="{5A5C61BE-7DEC-4424-97CC-7A1E9877A36B}" type="presParOf" srcId="{0F934E9E-FD79-4427-8085-D79D57228758}" destId="{DFC4947A-05CF-49AC-842C-BF8C2260B2AA}" srcOrd="0" destOrd="0" presId="urn:microsoft.com/office/officeart/2005/8/layout/process5"/>
    <dgm:cxn modelId="{8033DAD5-2E72-435F-B92C-C863F12BB475}" type="presParOf" srcId="{A1F759AE-F9A5-4C0A-BEB5-ECE63FBD55B9}" destId="{AC8CFB9C-1E95-4CB1-A08F-4C35DAA2C34A}" srcOrd="2" destOrd="0" presId="urn:microsoft.com/office/officeart/2005/8/layout/process5"/>
    <dgm:cxn modelId="{A02C038C-37C7-44F4-864A-0E4B1B6B578D}" type="presParOf" srcId="{A1F759AE-F9A5-4C0A-BEB5-ECE63FBD55B9}" destId="{1E7DB988-FCA5-47AF-8863-FB44F77FC65C}" srcOrd="3" destOrd="0" presId="urn:microsoft.com/office/officeart/2005/8/layout/process5"/>
    <dgm:cxn modelId="{B1442C86-1DE3-448E-95F8-5473A83CEA75}" type="presParOf" srcId="{1E7DB988-FCA5-47AF-8863-FB44F77FC65C}" destId="{BBE1DA3D-B672-4582-AA76-21C36AAAD7BE}" srcOrd="0" destOrd="0" presId="urn:microsoft.com/office/officeart/2005/8/layout/process5"/>
    <dgm:cxn modelId="{0A8C7264-D346-4DC6-8DEF-085868BAF6CA}" type="presParOf" srcId="{A1F759AE-F9A5-4C0A-BEB5-ECE63FBD55B9}" destId="{57E533D4-0210-4592-A70E-9A5E6819B581}" srcOrd="4" destOrd="0" presId="urn:microsoft.com/office/officeart/2005/8/layout/process5"/>
    <dgm:cxn modelId="{C024DCD6-7E2F-458F-9366-BFAB320B58FB}" type="presParOf" srcId="{A1F759AE-F9A5-4C0A-BEB5-ECE63FBD55B9}" destId="{B6B62242-A172-46E5-A141-E35EA941F88C}" srcOrd="5" destOrd="0" presId="urn:microsoft.com/office/officeart/2005/8/layout/process5"/>
    <dgm:cxn modelId="{D794A75F-1B86-4E50-8165-234306E4485F}" type="presParOf" srcId="{B6B62242-A172-46E5-A141-E35EA941F88C}" destId="{7C6BA377-FEC7-4220-A061-1380CF8192DD}" srcOrd="0" destOrd="0" presId="urn:microsoft.com/office/officeart/2005/8/layout/process5"/>
    <dgm:cxn modelId="{427C8A1C-2DE7-4135-978F-BCD944726049}" type="presParOf" srcId="{A1F759AE-F9A5-4C0A-BEB5-ECE63FBD55B9}" destId="{441467E1-D931-459E-8B8B-EF0E533D87DE}" srcOrd="6" destOrd="0" presId="urn:microsoft.com/office/officeart/2005/8/layout/process5"/>
    <dgm:cxn modelId="{44DF902E-E20A-434D-8291-D0DEF710CACF}" type="presParOf" srcId="{A1F759AE-F9A5-4C0A-BEB5-ECE63FBD55B9}" destId="{9BB276F3-7EAB-4749-93F4-F58A5B9D9537}" srcOrd="7" destOrd="0" presId="urn:microsoft.com/office/officeart/2005/8/layout/process5"/>
    <dgm:cxn modelId="{A9F00915-271E-4D96-8E9C-59A903EEF130}" type="presParOf" srcId="{9BB276F3-7EAB-4749-93F4-F58A5B9D9537}" destId="{6436974C-A815-4DF4-8EEF-1B641883062C}" srcOrd="0" destOrd="0" presId="urn:microsoft.com/office/officeart/2005/8/layout/process5"/>
    <dgm:cxn modelId="{D721AD52-AD51-4DB6-9F0C-7E1E64CD062B}" type="presParOf" srcId="{A1F759AE-F9A5-4C0A-BEB5-ECE63FBD55B9}" destId="{5CB41324-BE12-46D0-9E21-BC3315C6E2A4}" srcOrd="8" destOrd="0" presId="urn:microsoft.com/office/officeart/2005/8/layout/process5"/>
    <dgm:cxn modelId="{9BA0F7D7-49FD-421C-A4A5-B44344F6CFFA}" type="presParOf" srcId="{A1F759AE-F9A5-4C0A-BEB5-ECE63FBD55B9}" destId="{9AA26A72-455C-44CA-BEFB-094C2EE37FCD}" srcOrd="9" destOrd="0" presId="urn:microsoft.com/office/officeart/2005/8/layout/process5"/>
    <dgm:cxn modelId="{8955016F-682B-48AA-8EE4-5FB3E5F661AA}" type="presParOf" srcId="{9AA26A72-455C-44CA-BEFB-094C2EE37FCD}" destId="{C3C8EF83-CF0A-42F1-87F6-8B96B70F575D}" srcOrd="0" destOrd="0" presId="urn:microsoft.com/office/officeart/2005/8/layout/process5"/>
    <dgm:cxn modelId="{74DD64F7-7430-4359-A84B-DC504FA457A4}" type="presParOf" srcId="{A1F759AE-F9A5-4C0A-BEB5-ECE63FBD55B9}" destId="{89D0B26B-C814-4D34-B198-B96F41936FA5}" srcOrd="10" destOrd="0" presId="urn:microsoft.com/office/officeart/2005/8/layout/process5"/>
    <dgm:cxn modelId="{25D57DEA-8616-48BA-9782-DC472760ED48}" type="presParOf" srcId="{A1F759AE-F9A5-4C0A-BEB5-ECE63FBD55B9}" destId="{67A2F03E-01AF-45F2-A25A-FB8E501AFEA8}" srcOrd="11" destOrd="0" presId="urn:microsoft.com/office/officeart/2005/8/layout/process5"/>
    <dgm:cxn modelId="{F31AC685-2BB1-46C2-826C-9A26B20A5E4D}" type="presParOf" srcId="{67A2F03E-01AF-45F2-A25A-FB8E501AFEA8}" destId="{6FD6F7A0-4C38-43ED-AB16-8DF1BE1E4A28}" srcOrd="0" destOrd="0" presId="urn:microsoft.com/office/officeart/2005/8/layout/process5"/>
    <dgm:cxn modelId="{BA18417C-9CE6-4CDD-AD7C-DE07DA4D9135}" type="presParOf" srcId="{A1F759AE-F9A5-4C0A-BEB5-ECE63FBD55B9}" destId="{F5153214-0C3A-4822-8397-997426A60F49}" srcOrd="12" destOrd="0" presId="urn:microsoft.com/office/officeart/2005/8/layout/process5"/>
    <dgm:cxn modelId="{EC3E8F96-F021-422D-8E86-84ED2EFB50D4}" type="presParOf" srcId="{A1F759AE-F9A5-4C0A-BEB5-ECE63FBD55B9}" destId="{50C98CDD-F167-4700-BDA9-125FE322DAA0}" srcOrd="13" destOrd="0" presId="urn:microsoft.com/office/officeart/2005/8/layout/process5"/>
    <dgm:cxn modelId="{A6D2D655-BF3F-48B9-BCA6-44BC25E47D5A}" type="presParOf" srcId="{50C98CDD-F167-4700-BDA9-125FE322DAA0}" destId="{8FFD4C73-3BB6-4546-A11E-C6C4E66D07F6}" srcOrd="0" destOrd="0" presId="urn:microsoft.com/office/officeart/2005/8/layout/process5"/>
    <dgm:cxn modelId="{79BCAFFB-BE7D-4E51-818C-92B19DD2BFE1}" type="presParOf" srcId="{A1F759AE-F9A5-4C0A-BEB5-ECE63FBD55B9}" destId="{6877D599-3F07-43D9-95E4-40F0CA3FC5FF}" srcOrd="14" destOrd="0" presId="urn:microsoft.com/office/officeart/2005/8/layout/process5"/>
    <dgm:cxn modelId="{AA03B7BD-4DB6-42D3-8407-EB969E32F633}" type="presParOf" srcId="{A1F759AE-F9A5-4C0A-BEB5-ECE63FBD55B9}" destId="{480EEC57-FE55-4026-A540-B8BF0722BC32}" srcOrd="15" destOrd="0" presId="urn:microsoft.com/office/officeart/2005/8/layout/process5"/>
    <dgm:cxn modelId="{A5ED8B20-4C07-462A-ACEE-3A1DE113520D}" type="presParOf" srcId="{480EEC57-FE55-4026-A540-B8BF0722BC32}" destId="{E736F3A7-CDCB-46CE-8FEE-3FF4D74946F5}" srcOrd="0" destOrd="0" presId="urn:microsoft.com/office/officeart/2005/8/layout/process5"/>
    <dgm:cxn modelId="{C716B481-A48E-4F49-A85E-3F57E0AFDA11}" type="presParOf" srcId="{A1F759AE-F9A5-4C0A-BEB5-ECE63FBD55B9}" destId="{C922AB04-7807-42D3-A35F-3385ED3AD770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noProof="0" dirty="0" err="1" smtClean="0"/>
            <a:t>Pažljivo</a:t>
          </a:r>
          <a:r>
            <a:rPr lang="x-none" b="1" noProof="0" dirty="0" smtClean="0"/>
            <a:t> </a:t>
          </a:r>
          <a:r>
            <a:rPr lang="x-none" b="1" noProof="0" dirty="0" err="1" smtClean="0"/>
            <a:t>sagledavanje</a:t>
          </a:r>
          <a:r>
            <a:rPr lang="x-none" b="1" noProof="0" dirty="0" smtClean="0"/>
            <a:t> </a:t>
          </a:r>
          <a:r>
            <a:rPr lang="x-none" b="1" noProof="0" dirty="0" err="1" smtClean="0"/>
            <a:t>poslovnih</a:t>
          </a:r>
          <a:r>
            <a:rPr lang="x-none" b="1" noProof="0" dirty="0" smtClean="0"/>
            <a:t> </a:t>
          </a:r>
          <a:r>
            <a:rPr lang="x-none" b="1" noProof="0" dirty="0" err="1" smtClean="0"/>
            <a:t>procesa</a:t>
          </a:r>
          <a:r>
            <a:rPr lang="x-none" b="1" noProof="0" dirty="0" smtClean="0"/>
            <a:t> -</a:t>
          </a:r>
          <a:r>
            <a:rPr lang="en-US" b="1" noProof="0" dirty="0" smtClean="0"/>
            <a:t>&gt; </a:t>
          </a:r>
          <a:r>
            <a:rPr lang="en-US" b="1" noProof="0" dirty="0" err="1" smtClean="0"/>
            <a:t>razvoj</a:t>
          </a:r>
          <a:r>
            <a:rPr lang="en-US" b="1" noProof="0" dirty="0" smtClean="0"/>
            <a:t> </a:t>
          </a:r>
          <a:r>
            <a:rPr lang="en-US" b="1" noProof="0" dirty="0" err="1" smtClean="0"/>
            <a:t>aplikacija</a:t>
          </a:r>
          <a:r>
            <a:rPr lang="en-US" b="1" noProof="0" dirty="0" smtClean="0"/>
            <a:t> </a:t>
          </a:r>
          <a:r>
            <a:rPr lang="en-US" b="1" noProof="0" dirty="0" err="1" smtClean="0"/>
            <a:t>za</a:t>
          </a:r>
          <a:r>
            <a:rPr lang="en-US" b="1" noProof="0" dirty="0" smtClean="0"/>
            <a:t> </a:t>
          </a:r>
          <a:r>
            <a:rPr lang="en-US" b="1" noProof="0" dirty="0" err="1" smtClean="0"/>
            <a:t>sve</a:t>
          </a:r>
          <a:r>
            <a:rPr lang="en-US" b="1" noProof="0" dirty="0" smtClean="0"/>
            <a:t> u</a:t>
          </a:r>
          <a:r>
            <a:rPr lang="x-none" b="1" noProof="0" dirty="0" err="1" smtClean="0"/>
            <a:t>česnike</a:t>
          </a:r>
          <a:r>
            <a:rPr lang="x-none" b="1" noProof="0" dirty="0" smtClean="0"/>
            <a:t> u </a:t>
          </a:r>
          <a:r>
            <a:rPr lang="x-none" b="1" noProof="0" dirty="0" err="1" smtClean="0"/>
            <a:t>skladu</a:t>
          </a:r>
          <a:r>
            <a:rPr lang="x-none" b="1" noProof="0" dirty="0" smtClean="0"/>
            <a:t> </a:t>
          </a:r>
          <a:r>
            <a:rPr lang="x-none" b="1" noProof="0" dirty="0" err="1" smtClean="0"/>
            <a:t>sa</a:t>
          </a:r>
          <a:r>
            <a:rPr lang="x-none" b="1" noProof="0" dirty="0" smtClean="0"/>
            <a:t> </a:t>
          </a:r>
          <a:r>
            <a:rPr lang="x-none" b="1" noProof="0" dirty="0" err="1" smtClean="0"/>
            <a:t>zahtevima</a:t>
          </a:r>
          <a:endParaRPr lang="en-US" b="0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3F107612-F53C-4ABE-B199-C9053CDE42BF}" type="presOf" srcId="{349F03B1-1FB3-4D06-9FF6-88823DDA5FAC}" destId="{7161D383-CA7F-4243-B1FA-DF288B36488E}" srcOrd="0" destOrd="0" presId="urn:microsoft.com/office/officeart/2005/8/layout/vList2"/>
    <dgm:cxn modelId="{5DC5ED83-7ABE-4970-B970-8062A5504E51}" type="presOf" srcId="{88976E04-E22B-4751-903E-EDFE11444F8F}" destId="{5383FE03-8D9A-4F33-9ADA-FCD6165139B8}" srcOrd="0" destOrd="0" presId="urn:microsoft.com/office/officeart/2005/8/layout/vList2"/>
    <dgm:cxn modelId="{5AC21C6E-67DD-460A-8D5D-9865C0C645EF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AD1F7F8A-8C6A-42CC-9F9D-3502784A5A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D909E6-772B-4C16-8715-23D848520175}">
      <dgm:prSet/>
      <dgm:spPr/>
      <dgm:t>
        <a:bodyPr/>
        <a:lstStyle/>
        <a:p>
          <a:pPr rtl="0"/>
          <a:r>
            <a:rPr lang="sr-Latn-CS" dirty="0" smtClean="0"/>
            <a:t>Konfigurabilnost sistema – korišćenjem sistemskih parametara</a:t>
          </a:r>
          <a:endParaRPr lang="en-US" dirty="0"/>
        </a:p>
      </dgm:t>
    </dgm:pt>
    <dgm:pt modelId="{5D7C83B5-5928-4D83-BE17-757BD9299CD0}" type="parTrans" cxnId="{4D4FF6C1-E7D0-4B45-AC0D-74EA793D6B5C}">
      <dgm:prSet/>
      <dgm:spPr/>
      <dgm:t>
        <a:bodyPr/>
        <a:lstStyle/>
        <a:p>
          <a:endParaRPr lang="en-US"/>
        </a:p>
      </dgm:t>
    </dgm:pt>
    <dgm:pt modelId="{A41905D8-0F13-4687-81DA-F9D2AC7793C8}" type="sibTrans" cxnId="{4D4FF6C1-E7D0-4B45-AC0D-74EA793D6B5C}">
      <dgm:prSet/>
      <dgm:spPr/>
      <dgm:t>
        <a:bodyPr/>
        <a:lstStyle/>
        <a:p>
          <a:endParaRPr lang="en-US"/>
        </a:p>
      </dgm:t>
    </dgm:pt>
    <dgm:pt modelId="{58082EA1-EB6F-4D0B-92B9-0D364EFC5EC2}">
      <dgm:prSet/>
      <dgm:spPr/>
      <dgm:t>
        <a:bodyPr/>
        <a:lstStyle/>
        <a:p>
          <a:pPr rtl="0"/>
          <a:r>
            <a:rPr lang="sr-Latn-CS" dirty="0" smtClean="0"/>
            <a:t>Promena šablona dokumenata za štampu</a:t>
          </a:r>
          <a:endParaRPr lang="en-US" dirty="0"/>
        </a:p>
      </dgm:t>
    </dgm:pt>
    <dgm:pt modelId="{B020E95E-3706-4811-A495-C7B58E5029D8}" type="parTrans" cxnId="{98E12D24-CC0E-4C96-9990-9D2775425D6C}">
      <dgm:prSet/>
      <dgm:spPr/>
      <dgm:t>
        <a:bodyPr/>
        <a:lstStyle/>
        <a:p>
          <a:endParaRPr lang="en-US"/>
        </a:p>
      </dgm:t>
    </dgm:pt>
    <dgm:pt modelId="{8B3EF884-6CC0-417C-9D10-5F8DEDB0D793}" type="sibTrans" cxnId="{98E12D24-CC0E-4C96-9990-9D2775425D6C}">
      <dgm:prSet/>
      <dgm:spPr/>
      <dgm:t>
        <a:bodyPr/>
        <a:lstStyle/>
        <a:p>
          <a:endParaRPr lang="en-US"/>
        </a:p>
      </dgm:t>
    </dgm:pt>
    <dgm:pt modelId="{EE00926A-EE73-4B6C-B07C-D0FC43CAFD43}">
      <dgm:prSet/>
      <dgm:spPr/>
      <dgm:t>
        <a:bodyPr/>
        <a:lstStyle/>
        <a:p>
          <a:pPr rtl="0"/>
          <a:r>
            <a:rPr lang="sr-Latn-CS" dirty="0" smtClean="0"/>
            <a:t>Eksport podataka u razne digitalne i analogne formate</a:t>
          </a:r>
          <a:endParaRPr lang="en-US" dirty="0"/>
        </a:p>
      </dgm:t>
    </dgm:pt>
    <dgm:pt modelId="{1DB5FB7D-1B9B-46BD-A766-0319C5A8B981}" type="parTrans" cxnId="{A92A3A6C-10E4-43A8-A680-7B6D12A0D270}">
      <dgm:prSet/>
      <dgm:spPr/>
      <dgm:t>
        <a:bodyPr/>
        <a:lstStyle/>
        <a:p>
          <a:endParaRPr lang="en-US"/>
        </a:p>
      </dgm:t>
    </dgm:pt>
    <dgm:pt modelId="{3EE8939B-A7C5-42AA-97A7-D151B8A039A8}" type="sibTrans" cxnId="{A92A3A6C-10E4-43A8-A680-7B6D12A0D270}">
      <dgm:prSet/>
      <dgm:spPr/>
      <dgm:t>
        <a:bodyPr/>
        <a:lstStyle/>
        <a:p>
          <a:endParaRPr lang="en-US"/>
        </a:p>
      </dgm:t>
    </dgm:pt>
    <dgm:pt modelId="{E33174CC-9838-43E1-B0EE-C220BE49AB89}">
      <dgm:prSet/>
      <dgm:spPr/>
      <dgm:t>
        <a:bodyPr/>
        <a:lstStyle/>
        <a:p>
          <a:pPr rtl="0"/>
          <a:r>
            <a:rPr lang="sr-Latn-CS" dirty="0" smtClean="0"/>
            <a:t>Mogućnost arhiviranja i grupisanja dokumenata koji se štampaju u pdf formatu</a:t>
          </a:r>
          <a:endParaRPr lang="en-US" dirty="0"/>
        </a:p>
      </dgm:t>
    </dgm:pt>
    <dgm:pt modelId="{AF51017A-F96E-47F7-A75E-9DD1C66622D2}" type="parTrans" cxnId="{7CE612CE-EB12-421F-A6F9-0C24C0F99728}">
      <dgm:prSet/>
      <dgm:spPr/>
      <dgm:t>
        <a:bodyPr/>
        <a:lstStyle/>
        <a:p>
          <a:endParaRPr lang="en-US"/>
        </a:p>
      </dgm:t>
    </dgm:pt>
    <dgm:pt modelId="{4BA433BC-DC37-4E7F-A18D-47DB9B365333}" type="sibTrans" cxnId="{7CE612CE-EB12-421F-A6F9-0C24C0F99728}">
      <dgm:prSet/>
      <dgm:spPr/>
      <dgm:t>
        <a:bodyPr/>
        <a:lstStyle/>
        <a:p>
          <a:endParaRPr lang="en-US"/>
        </a:p>
      </dgm:t>
    </dgm:pt>
    <dgm:pt modelId="{D6E9557F-9A77-45D8-BCAB-E1A659495B86}">
      <dgm:prSet/>
      <dgm:spPr/>
      <dgm:t>
        <a:bodyPr/>
        <a:lstStyle/>
        <a:p>
          <a:pPr rtl="0"/>
          <a:r>
            <a:rPr lang="sr-Latn-CS" smtClean="0"/>
            <a:t>Prijem dostavnica</a:t>
          </a:r>
          <a:endParaRPr lang="en-US" dirty="0"/>
        </a:p>
      </dgm:t>
    </dgm:pt>
    <dgm:pt modelId="{245A4216-11D7-4B4B-80CE-583E7CA41023}" type="parTrans" cxnId="{D17E726D-C326-4B6E-BD30-CAB8F8CAC314}">
      <dgm:prSet/>
      <dgm:spPr/>
      <dgm:t>
        <a:bodyPr/>
        <a:lstStyle/>
        <a:p>
          <a:endParaRPr lang="x-none"/>
        </a:p>
      </dgm:t>
    </dgm:pt>
    <dgm:pt modelId="{BD997C06-6F89-4973-BDBE-E52FEF51227C}" type="sibTrans" cxnId="{D17E726D-C326-4B6E-BD30-CAB8F8CAC314}">
      <dgm:prSet/>
      <dgm:spPr/>
      <dgm:t>
        <a:bodyPr/>
        <a:lstStyle/>
        <a:p>
          <a:endParaRPr lang="x-none"/>
        </a:p>
      </dgm:t>
    </dgm:pt>
    <dgm:pt modelId="{E43BA997-3351-4ACE-A2FF-1CB425FD4A05}">
      <dgm:prSet/>
      <dgm:spPr/>
      <dgm:t>
        <a:bodyPr/>
        <a:lstStyle/>
        <a:p>
          <a:pPr rtl="0"/>
          <a:r>
            <a:rPr lang="sr-Latn-CS" dirty="0" smtClean="0"/>
            <a:t>Automatski uvoz uplata </a:t>
          </a:r>
          <a:endParaRPr lang="en-US" dirty="0"/>
        </a:p>
      </dgm:t>
    </dgm:pt>
    <dgm:pt modelId="{7B311DAC-931D-46BB-93BE-D76923E11B71}" type="parTrans" cxnId="{AF82A956-CD2B-49D0-B189-DBAB7B075EE1}">
      <dgm:prSet/>
      <dgm:spPr/>
      <dgm:t>
        <a:bodyPr/>
        <a:lstStyle/>
        <a:p>
          <a:endParaRPr lang="x-none"/>
        </a:p>
      </dgm:t>
    </dgm:pt>
    <dgm:pt modelId="{22C64C46-9F08-4DB3-A1D3-E5B2C765079A}" type="sibTrans" cxnId="{AF82A956-CD2B-49D0-B189-DBAB7B075EE1}">
      <dgm:prSet/>
      <dgm:spPr/>
      <dgm:t>
        <a:bodyPr/>
        <a:lstStyle/>
        <a:p>
          <a:endParaRPr lang="x-none"/>
        </a:p>
      </dgm:t>
    </dgm:pt>
    <dgm:pt modelId="{07E04FAE-F8BA-4E91-A3B9-3A180240E796}">
      <dgm:prSet/>
      <dgm:spPr/>
      <dgm:t>
        <a:bodyPr/>
        <a:lstStyle/>
        <a:p>
          <a:pPr rtl="0"/>
          <a:r>
            <a:rPr lang="sr-Latn-CS" dirty="0" smtClean="0"/>
            <a:t>Moguć autorizovani spoljni pristup izveštajima o naplati</a:t>
          </a:r>
          <a:endParaRPr lang="en-US" dirty="0"/>
        </a:p>
      </dgm:t>
    </dgm:pt>
    <dgm:pt modelId="{DA809232-3ABF-46F8-88F0-5D2F0BF62066}" type="parTrans" cxnId="{814CB75B-3F9F-46D0-B2D3-F77B3CD25F99}">
      <dgm:prSet/>
      <dgm:spPr/>
      <dgm:t>
        <a:bodyPr/>
        <a:lstStyle/>
        <a:p>
          <a:endParaRPr lang="x-none"/>
        </a:p>
      </dgm:t>
    </dgm:pt>
    <dgm:pt modelId="{27AEB547-76AA-4391-8631-BBA629D6F7F3}" type="sibTrans" cxnId="{814CB75B-3F9F-46D0-B2D3-F77B3CD25F99}">
      <dgm:prSet/>
      <dgm:spPr/>
      <dgm:t>
        <a:bodyPr/>
        <a:lstStyle/>
        <a:p>
          <a:endParaRPr lang="x-none"/>
        </a:p>
      </dgm:t>
    </dgm:pt>
    <dgm:pt modelId="{15643FA0-37FE-4376-A52C-3780EF441961}" type="pres">
      <dgm:prSet presAssocID="{AD1F7F8A-8C6A-42CC-9F9D-3502784A5A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x-none"/>
        </a:p>
      </dgm:t>
    </dgm:pt>
    <dgm:pt modelId="{6B71FDC5-3E53-4772-8AD2-7D66C69AFB55}" type="pres">
      <dgm:prSet presAssocID="{ABD909E6-772B-4C16-8715-23D848520175}" presName="thickLine" presStyleLbl="alignNode1" presStyleIdx="0" presStyleCnt="7"/>
      <dgm:spPr/>
    </dgm:pt>
    <dgm:pt modelId="{33C25383-88ED-4F49-B40F-022693ABB95A}" type="pres">
      <dgm:prSet presAssocID="{ABD909E6-772B-4C16-8715-23D848520175}" presName="horz1" presStyleCnt="0"/>
      <dgm:spPr/>
    </dgm:pt>
    <dgm:pt modelId="{D4ED3561-2192-433F-B860-9712E0EE0FFE}" type="pres">
      <dgm:prSet presAssocID="{ABD909E6-772B-4C16-8715-23D848520175}" presName="tx1" presStyleLbl="revTx" presStyleIdx="0" presStyleCnt="7"/>
      <dgm:spPr/>
      <dgm:t>
        <a:bodyPr/>
        <a:lstStyle/>
        <a:p>
          <a:endParaRPr lang="x-none"/>
        </a:p>
      </dgm:t>
    </dgm:pt>
    <dgm:pt modelId="{6CE3A5FE-218A-45E7-8690-DF7D58D5AC08}" type="pres">
      <dgm:prSet presAssocID="{ABD909E6-772B-4C16-8715-23D848520175}" presName="vert1" presStyleCnt="0"/>
      <dgm:spPr/>
    </dgm:pt>
    <dgm:pt modelId="{775EA2F5-1F0E-4979-AA21-6496A407D82A}" type="pres">
      <dgm:prSet presAssocID="{58082EA1-EB6F-4D0B-92B9-0D364EFC5EC2}" presName="thickLine" presStyleLbl="alignNode1" presStyleIdx="1" presStyleCnt="7"/>
      <dgm:spPr/>
    </dgm:pt>
    <dgm:pt modelId="{66D60AB9-7F40-4DC8-916F-04497DF503B3}" type="pres">
      <dgm:prSet presAssocID="{58082EA1-EB6F-4D0B-92B9-0D364EFC5EC2}" presName="horz1" presStyleCnt="0"/>
      <dgm:spPr/>
    </dgm:pt>
    <dgm:pt modelId="{065641B5-B539-4B9B-8B29-2680304B00B2}" type="pres">
      <dgm:prSet presAssocID="{58082EA1-EB6F-4D0B-92B9-0D364EFC5EC2}" presName="tx1" presStyleLbl="revTx" presStyleIdx="1" presStyleCnt="7"/>
      <dgm:spPr/>
      <dgm:t>
        <a:bodyPr/>
        <a:lstStyle/>
        <a:p>
          <a:endParaRPr lang="x-none"/>
        </a:p>
      </dgm:t>
    </dgm:pt>
    <dgm:pt modelId="{710A1036-CCCF-4225-AEF6-A77F4048DFA3}" type="pres">
      <dgm:prSet presAssocID="{58082EA1-EB6F-4D0B-92B9-0D364EFC5EC2}" presName="vert1" presStyleCnt="0"/>
      <dgm:spPr/>
    </dgm:pt>
    <dgm:pt modelId="{FBA8026D-6B04-4138-940D-81594ECA8A17}" type="pres">
      <dgm:prSet presAssocID="{D6E9557F-9A77-45D8-BCAB-E1A659495B86}" presName="thickLine" presStyleLbl="alignNode1" presStyleIdx="2" presStyleCnt="7"/>
      <dgm:spPr/>
    </dgm:pt>
    <dgm:pt modelId="{928482D3-4C05-4478-8FB5-79A6846EC24C}" type="pres">
      <dgm:prSet presAssocID="{D6E9557F-9A77-45D8-BCAB-E1A659495B86}" presName="horz1" presStyleCnt="0"/>
      <dgm:spPr/>
    </dgm:pt>
    <dgm:pt modelId="{D3EF6989-9E92-4930-B8A2-57B40C66A02B}" type="pres">
      <dgm:prSet presAssocID="{D6E9557F-9A77-45D8-BCAB-E1A659495B86}" presName="tx1" presStyleLbl="revTx" presStyleIdx="2" presStyleCnt="7" custLinFactNeighborX="-77650" custLinFactNeighborY="259"/>
      <dgm:spPr/>
      <dgm:t>
        <a:bodyPr/>
        <a:lstStyle/>
        <a:p>
          <a:endParaRPr lang="x-none"/>
        </a:p>
      </dgm:t>
    </dgm:pt>
    <dgm:pt modelId="{5792B2B5-E95E-4376-A72F-B67DA791688C}" type="pres">
      <dgm:prSet presAssocID="{D6E9557F-9A77-45D8-BCAB-E1A659495B86}" presName="vert1" presStyleCnt="0"/>
      <dgm:spPr/>
    </dgm:pt>
    <dgm:pt modelId="{1F1D212F-EBD3-4B28-9235-978F269A6154}" type="pres">
      <dgm:prSet presAssocID="{E43BA997-3351-4ACE-A2FF-1CB425FD4A05}" presName="thickLine" presStyleLbl="alignNode1" presStyleIdx="3" presStyleCnt="7"/>
      <dgm:spPr/>
    </dgm:pt>
    <dgm:pt modelId="{F96B52E3-2670-4349-BD16-C2C1175EF572}" type="pres">
      <dgm:prSet presAssocID="{E43BA997-3351-4ACE-A2FF-1CB425FD4A05}" presName="horz1" presStyleCnt="0"/>
      <dgm:spPr/>
    </dgm:pt>
    <dgm:pt modelId="{D69AE38B-895C-48C4-8649-B9D9B0686BAD}" type="pres">
      <dgm:prSet presAssocID="{E43BA997-3351-4ACE-A2FF-1CB425FD4A05}" presName="tx1" presStyleLbl="revTx" presStyleIdx="3" presStyleCnt="7"/>
      <dgm:spPr/>
      <dgm:t>
        <a:bodyPr/>
        <a:lstStyle/>
        <a:p>
          <a:endParaRPr lang="x-none"/>
        </a:p>
      </dgm:t>
    </dgm:pt>
    <dgm:pt modelId="{26E8A863-8DEA-44CF-87D1-06CDB5FBC2FE}" type="pres">
      <dgm:prSet presAssocID="{E43BA997-3351-4ACE-A2FF-1CB425FD4A05}" presName="vert1" presStyleCnt="0"/>
      <dgm:spPr/>
    </dgm:pt>
    <dgm:pt modelId="{15DF19B6-64DD-4ED5-A751-3DA670665FBD}" type="pres">
      <dgm:prSet presAssocID="{07E04FAE-F8BA-4E91-A3B9-3A180240E796}" presName="thickLine" presStyleLbl="alignNode1" presStyleIdx="4" presStyleCnt="7"/>
      <dgm:spPr/>
    </dgm:pt>
    <dgm:pt modelId="{579D54A4-6D17-4CBC-B9CF-7A72823A3413}" type="pres">
      <dgm:prSet presAssocID="{07E04FAE-F8BA-4E91-A3B9-3A180240E796}" presName="horz1" presStyleCnt="0"/>
      <dgm:spPr/>
    </dgm:pt>
    <dgm:pt modelId="{FF5DBD37-1272-4414-A3D5-5A7202503F01}" type="pres">
      <dgm:prSet presAssocID="{07E04FAE-F8BA-4E91-A3B9-3A180240E796}" presName="tx1" presStyleLbl="revTx" presStyleIdx="4" presStyleCnt="7"/>
      <dgm:spPr/>
      <dgm:t>
        <a:bodyPr/>
        <a:lstStyle/>
        <a:p>
          <a:endParaRPr lang="x-none"/>
        </a:p>
      </dgm:t>
    </dgm:pt>
    <dgm:pt modelId="{1D00ABF3-4DD8-457B-A4CE-1C6A181DCEDE}" type="pres">
      <dgm:prSet presAssocID="{07E04FAE-F8BA-4E91-A3B9-3A180240E796}" presName="vert1" presStyleCnt="0"/>
      <dgm:spPr/>
    </dgm:pt>
    <dgm:pt modelId="{E2276973-2541-4D69-908D-6682AB6BAE61}" type="pres">
      <dgm:prSet presAssocID="{EE00926A-EE73-4B6C-B07C-D0FC43CAFD43}" presName="thickLine" presStyleLbl="alignNode1" presStyleIdx="5" presStyleCnt="7"/>
      <dgm:spPr/>
    </dgm:pt>
    <dgm:pt modelId="{4DCE9369-4B23-447A-881A-FDEDD3B6A242}" type="pres">
      <dgm:prSet presAssocID="{EE00926A-EE73-4B6C-B07C-D0FC43CAFD43}" presName="horz1" presStyleCnt="0"/>
      <dgm:spPr/>
    </dgm:pt>
    <dgm:pt modelId="{A8C7FF7A-25CE-49F9-BE18-9D19038348C1}" type="pres">
      <dgm:prSet presAssocID="{EE00926A-EE73-4B6C-B07C-D0FC43CAFD43}" presName="tx1" presStyleLbl="revTx" presStyleIdx="5" presStyleCnt="7"/>
      <dgm:spPr/>
      <dgm:t>
        <a:bodyPr/>
        <a:lstStyle/>
        <a:p>
          <a:endParaRPr lang="x-none"/>
        </a:p>
      </dgm:t>
    </dgm:pt>
    <dgm:pt modelId="{24943C26-E0B6-4306-AD85-3B7F21EE27A6}" type="pres">
      <dgm:prSet presAssocID="{EE00926A-EE73-4B6C-B07C-D0FC43CAFD43}" presName="vert1" presStyleCnt="0"/>
      <dgm:spPr/>
    </dgm:pt>
    <dgm:pt modelId="{0244B649-FFDB-4A52-BD9F-BAE3B92EE701}" type="pres">
      <dgm:prSet presAssocID="{E33174CC-9838-43E1-B0EE-C220BE49AB89}" presName="thickLine" presStyleLbl="alignNode1" presStyleIdx="6" presStyleCnt="7"/>
      <dgm:spPr/>
    </dgm:pt>
    <dgm:pt modelId="{88EA293C-ACDC-4541-BB68-CD58BA0FB32F}" type="pres">
      <dgm:prSet presAssocID="{E33174CC-9838-43E1-B0EE-C220BE49AB89}" presName="horz1" presStyleCnt="0"/>
      <dgm:spPr/>
    </dgm:pt>
    <dgm:pt modelId="{02E56495-49E7-46A0-BAB5-EB968EAA5020}" type="pres">
      <dgm:prSet presAssocID="{E33174CC-9838-43E1-B0EE-C220BE49AB89}" presName="tx1" presStyleLbl="revTx" presStyleIdx="6" presStyleCnt="7"/>
      <dgm:spPr/>
      <dgm:t>
        <a:bodyPr/>
        <a:lstStyle/>
        <a:p>
          <a:endParaRPr lang="x-none"/>
        </a:p>
      </dgm:t>
    </dgm:pt>
    <dgm:pt modelId="{C8CAFC5A-8C37-4B1B-AD91-BDB07CE7D35B}" type="pres">
      <dgm:prSet presAssocID="{E33174CC-9838-43E1-B0EE-C220BE49AB89}" presName="vert1" presStyleCnt="0"/>
      <dgm:spPr/>
    </dgm:pt>
  </dgm:ptLst>
  <dgm:cxnLst>
    <dgm:cxn modelId="{4D4FF6C1-E7D0-4B45-AC0D-74EA793D6B5C}" srcId="{AD1F7F8A-8C6A-42CC-9F9D-3502784A5A09}" destId="{ABD909E6-772B-4C16-8715-23D848520175}" srcOrd="0" destOrd="0" parTransId="{5D7C83B5-5928-4D83-BE17-757BD9299CD0}" sibTransId="{A41905D8-0F13-4687-81DA-F9D2AC7793C8}"/>
    <dgm:cxn modelId="{D17E726D-C326-4B6E-BD30-CAB8F8CAC314}" srcId="{AD1F7F8A-8C6A-42CC-9F9D-3502784A5A09}" destId="{D6E9557F-9A77-45D8-BCAB-E1A659495B86}" srcOrd="2" destOrd="0" parTransId="{245A4216-11D7-4B4B-80CE-583E7CA41023}" sibTransId="{BD997C06-6F89-4973-BDBE-E52FEF51227C}"/>
    <dgm:cxn modelId="{58989FCB-B560-4FD1-847B-EB542E5EE2E6}" type="presOf" srcId="{58082EA1-EB6F-4D0B-92B9-0D364EFC5EC2}" destId="{065641B5-B539-4B9B-8B29-2680304B00B2}" srcOrd="0" destOrd="0" presId="urn:microsoft.com/office/officeart/2008/layout/LinedList"/>
    <dgm:cxn modelId="{A92A3A6C-10E4-43A8-A680-7B6D12A0D270}" srcId="{AD1F7F8A-8C6A-42CC-9F9D-3502784A5A09}" destId="{EE00926A-EE73-4B6C-B07C-D0FC43CAFD43}" srcOrd="5" destOrd="0" parTransId="{1DB5FB7D-1B9B-46BD-A766-0319C5A8B981}" sibTransId="{3EE8939B-A7C5-42AA-97A7-D151B8A039A8}"/>
    <dgm:cxn modelId="{7CE612CE-EB12-421F-A6F9-0C24C0F99728}" srcId="{AD1F7F8A-8C6A-42CC-9F9D-3502784A5A09}" destId="{E33174CC-9838-43E1-B0EE-C220BE49AB89}" srcOrd="6" destOrd="0" parTransId="{AF51017A-F96E-47F7-A75E-9DD1C66622D2}" sibTransId="{4BA433BC-DC37-4E7F-A18D-47DB9B365333}"/>
    <dgm:cxn modelId="{8BB03812-005B-4C23-A281-58B1877AD54A}" type="presOf" srcId="{07E04FAE-F8BA-4E91-A3B9-3A180240E796}" destId="{FF5DBD37-1272-4414-A3D5-5A7202503F01}" srcOrd="0" destOrd="0" presId="urn:microsoft.com/office/officeart/2008/layout/LinedList"/>
    <dgm:cxn modelId="{3E6A16AF-B945-4F4F-8090-ABA0567E9A15}" type="presOf" srcId="{EE00926A-EE73-4B6C-B07C-D0FC43CAFD43}" destId="{A8C7FF7A-25CE-49F9-BE18-9D19038348C1}" srcOrd="0" destOrd="0" presId="urn:microsoft.com/office/officeart/2008/layout/LinedList"/>
    <dgm:cxn modelId="{98E12D24-CC0E-4C96-9990-9D2775425D6C}" srcId="{AD1F7F8A-8C6A-42CC-9F9D-3502784A5A09}" destId="{58082EA1-EB6F-4D0B-92B9-0D364EFC5EC2}" srcOrd="1" destOrd="0" parTransId="{B020E95E-3706-4811-A495-C7B58E5029D8}" sibTransId="{8B3EF884-6CC0-417C-9D10-5F8DEDB0D793}"/>
    <dgm:cxn modelId="{99552DB7-55A4-4E9C-B5A1-62FDBB8BD34C}" type="presOf" srcId="{E43BA997-3351-4ACE-A2FF-1CB425FD4A05}" destId="{D69AE38B-895C-48C4-8649-B9D9B0686BAD}" srcOrd="0" destOrd="0" presId="urn:microsoft.com/office/officeart/2008/layout/LinedList"/>
    <dgm:cxn modelId="{C9798223-9B21-4E5D-8235-2057FEC41329}" type="presOf" srcId="{AD1F7F8A-8C6A-42CC-9F9D-3502784A5A09}" destId="{15643FA0-37FE-4376-A52C-3780EF441961}" srcOrd="0" destOrd="0" presId="urn:microsoft.com/office/officeart/2008/layout/LinedList"/>
    <dgm:cxn modelId="{814CB75B-3F9F-46D0-B2D3-F77B3CD25F99}" srcId="{AD1F7F8A-8C6A-42CC-9F9D-3502784A5A09}" destId="{07E04FAE-F8BA-4E91-A3B9-3A180240E796}" srcOrd="4" destOrd="0" parTransId="{DA809232-3ABF-46F8-88F0-5D2F0BF62066}" sibTransId="{27AEB547-76AA-4391-8631-BBA629D6F7F3}"/>
    <dgm:cxn modelId="{AF82A956-CD2B-49D0-B189-DBAB7B075EE1}" srcId="{AD1F7F8A-8C6A-42CC-9F9D-3502784A5A09}" destId="{E43BA997-3351-4ACE-A2FF-1CB425FD4A05}" srcOrd="3" destOrd="0" parTransId="{7B311DAC-931D-46BB-93BE-D76923E11B71}" sibTransId="{22C64C46-9F08-4DB3-A1D3-E5B2C765079A}"/>
    <dgm:cxn modelId="{24767D35-BE2C-4E56-9665-75305F1A2FB8}" type="presOf" srcId="{E33174CC-9838-43E1-B0EE-C220BE49AB89}" destId="{02E56495-49E7-46A0-BAB5-EB968EAA5020}" srcOrd="0" destOrd="0" presId="urn:microsoft.com/office/officeart/2008/layout/LinedList"/>
    <dgm:cxn modelId="{6C540B1C-7FBB-4D90-B1C8-8D5F170B6CED}" type="presOf" srcId="{D6E9557F-9A77-45D8-BCAB-E1A659495B86}" destId="{D3EF6989-9E92-4930-B8A2-57B40C66A02B}" srcOrd="0" destOrd="0" presId="urn:microsoft.com/office/officeart/2008/layout/LinedList"/>
    <dgm:cxn modelId="{D8361B0E-D4AA-4EC7-B522-428767E2245E}" type="presOf" srcId="{ABD909E6-772B-4C16-8715-23D848520175}" destId="{D4ED3561-2192-433F-B860-9712E0EE0FFE}" srcOrd="0" destOrd="0" presId="urn:microsoft.com/office/officeart/2008/layout/LinedList"/>
    <dgm:cxn modelId="{B2B8C37C-11D3-427E-9C99-046CDE4CC115}" type="presParOf" srcId="{15643FA0-37FE-4376-A52C-3780EF441961}" destId="{6B71FDC5-3E53-4772-8AD2-7D66C69AFB55}" srcOrd="0" destOrd="0" presId="urn:microsoft.com/office/officeart/2008/layout/LinedList"/>
    <dgm:cxn modelId="{4C689943-1BC8-4739-BA41-920500CF7C81}" type="presParOf" srcId="{15643FA0-37FE-4376-A52C-3780EF441961}" destId="{33C25383-88ED-4F49-B40F-022693ABB95A}" srcOrd="1" destOrd="0" presId="urn:microsoft.com/office/officeart/2008/layout/LinedList"/>
    <dgm:cxn modelId="{DC65AF60-16D6-4DC3-9129-FA309C0409BB}" type="presParOf" srcId="{33C25383-88ED-4F49-B40F-022693ABB95A}" destId="{D4ED3561-2192-433F-B860-9712E0EE0FFE}" srcOrd="0" destOrd="0" presId="urn:microsoft.com/office/officeart/2008/layout/LinedList"/>
    <dgm:cxn modelId="{80F7662D-FF74-4165-9384-D38D751AEA7F}" type="presParOf" srcId="{33C25383-88ED-4F49-B40F-022693ABB95A}" destId="{6CE3A5FE-218A-45E7-8690-DF7D58D5AC08}" srcOrd="1" destOrd="0" presId="urn:microsoft.com/office/officeart/2008/layout/LinedList"/>
    <dgm:cxn modelId="{B472D7FA-88F9-495C-A808-6643C8B82F2C}" type="presParOf" srcId="{15643FA0-37FE-4376-A52C-3780EF441961}" destId="{775EA2F5-1F0E-4979-AA21-6496A407D82A}" srcOrd="2" destOrd="0" presId="urn:microsoft.com/office/officeart/2008/layout/LinedList"/>
    <dgm:cxn modelId="{A68C9114-6F0A-4478-8B7E-7F8396953100}" type="presParOf" srcId="{15643FA0-37FE-4376-A52C-3780EF441961}" destId="{66D60AB9-7F40-4DC8-916F-04497DF503B3}" srcOrd="3" destOrd="0" presId="urn:microsoft.com/office/officeart/2008/layout/LinedList"/>
    <dgm:cxn modelId="{B156EC2F-F625-481D-92FB-D45D9EC801EE}" type="presParOf" srcId="{66D60AB9-7F40-4DC8-916F-04497DF503B3}" destId="{065641B5-B539-4B9B-8B29-2680304B00B2}" srcOrd="0" destOrd="0" presId="urn:microsoft.com/office/officeart/2008/layout/LinedList"/>
    <dgm:cxn modelId="{EEC6DD8C-0C84-4B69-B2E4-0827DC3E0AFB}" type="presParOf" srcId="{66D60AB9-7F40-4DC8-916F-04497DF503B3}" destId="{710A1036-CCCF-4225-AEF6-A77F4048DFA3}" srcOrd="1" destOrd="0" presId="urn:microsoft.com/office/officeart/2008/layout/LinedList"/>
    <dgm:cxn modelId="{1A34BF76-5FF8-4A94-816A-10FDD2869DDD}" type="presParOf" srcId="{15643FA0-37FE-4376-A52C-3780EF441961}" destId="{FBA8026D-6B04-4138-940D-81594ECA8A17}" srcOrd="4" destOrd="0" presId="urn:microsoft.com/office/officeart/2008/layout/LinedList"/>
    <dgm:cxn modelId="{DEC5879F-5EAC-41A4-B957-F6828FC357E1}" type="presParOf" srcId="{15643FA0-37FE-4376-A52C-3780EF441961}" destId="{928482D3-4C05-4478-8FB5-79A6846EC24C}" srcOrd="5" destOrd="0" presId="urn:microsoft.com/office/officeart/2008/layout/LinedList"/>
    <dgm:cxn modelId="{52DBCAFF-BBA6-4CE3-8036-BEEBD8426C47}" type="presParOf" srcId="{928482D3-4C05-4478-8FB5-79A6846EC24C}" destId="{D3EF6989-9E92-4930-B8A2-57B40C66A02B}" srcOrd="0" destOrd="0" presId="urn:microsoft.com/office/officeart/2008/layout/LinedList"/>
    <dgm:cxn modelId="{3EA3C373-C3C7-4E32-A3FB-78A0A29C5373}" type="presParOf" srcId="{928482D3-4C05-4478-8FB5-79A6846EC24C}" destId="{5792B2B5-E95E-4376-A72F-B67DA791688C}" srcOrd="1" destOrd="0" presId="urn:microsoft.com/office/officeart/2008/layout/LinedList"/>
    <dgm:cxn modelId="{FEC72437-862A-4514-B3FB-E909AA126C56}" type="presParOf" srcId="{15643FA0-37FE-4376-A52C-3780EF441961}" destId="{1F1D212F-EBD3-4B28-9235-978F269A6154}" srcOrd="6" destOrd="0" presId="urn:microsoft.com/office/officeart/2008/layout/LinedList"/>
    <dgm:cxn modelId="{C0D2A8E0-3033-4704-8FF4-AF14B92E30EB}" type="presParOf" srcId="{15643FA0-37FE-4376-A52C-3780EF441961}" destId="{F96B52E3-2670-4349-BD16-C2C1175EF572}" srcOrd="7" destOrd="0" presId="urn:microsoft.com/office/officeart/2008/layout/LinedList"/>
    <dgm:cxn modelId="{7773E082-0932-4D08-AB8B-B41D82D31EB9}" type="presParOf" srcId="{F96B52E3-2670-4349-BD16-C2C1175EF572}" destId="{D69AE38B-895C-48C4-8649-B9D9B0686BAD}" srcOrd="0" destOrd="0" presId="urn:microsoft.com/office/officeart/2008/layout/LinedList"/>
    <dgm:cxn modelId="{0132D08E-BF1B-45F9-AC6B-1D17B819CCB3}" type="presParOf" srcId="{F96B52E3-2670-4349-BD16-C2C1175EF572}" destId="{26E8A863-8DEA-44CF-87D1-06CDB5FBC2FE}" srcOrd="1" destOrd="0" presId="urn:microsoft.com/office/officeart/2008/layout/LinedList"/>
    <dgm:cxn modelId="{342DA29A-B742-4119-AC02-86088026B092}" type="presParOf" srcId="{15643FA0-37FE-4376-A52C-3780EF441961}" destId="{15DF19B6-64DD-4ED5-A751-3DA670665FBD}" srcOrd="8" destOrd="0" presId="urn:microsoft.com/office/officeart/2008/layout/LinedList"/>
    <dgm:cxn modelId="{8F58C904-60EB-4B81-8E12-C5E6659F126A}" type="presParOf" srcId="{15643FA0-37FE-4376-A52C-3780EF441961}" destId="{579D54A4-6D17-4CBC-B9CF-7A72823A3413}" srcOrd="9" destOrd="0" presId="urn:microsoft.com/office/officeart/2008/layout/LinedList"/>
    <dgm:cxn modelId="{546ED405-BFB1-479F-A924-41E7884C16D8}" type="presParOf" srcId="{579D54A4-6D17-4CBC-B9CF-7A72823A3413}" destId="{FF5DBD37-1272-4414-A3D5-5A7202503F01}" srcOrd="0" destOrd="0" presId="urn:microsoft.com/office/officeart/2008/layout/LinedList"/>
    <dgm:cxn modelId="{38B685CB-7A5E-4CFA-A337-3A1205FD7D7D}" type="presParOf" srcId="{579D54A4-6D17-4CBC-B9CF-7A72823A3413}" destId="{1D00ABF3-4DD8-457B-A4CE-1C6A181DCEDE}" srcOrd="1" destOrd="0" presId="urn:microsoft.com/office/officeart/2008/layout/LinedList"/>
    <dgm:cxn modelId="{1BBB2655-8968-48C6-B344-6A79BC38FD88}" type="presParOf" srcId="{15643FA0-37FE-4376-A52C-3780EF441961}" destId="{E2276973-2541-4D69-908D-6682AB6BAE61}" srcOrd="10" destOrd="0" presId="urn:microsoft.com/office/officeart/2008/layout/LinedList"/>
    <dgm:cxn modelId="{A936B9AB-19F2-4DFE-BF82-06217B24F6C3}" type="presParOf" srcId="{15643FA0-37FE-4376-A52C-3780EF441961}" destId="{4DCE9369-4B23-447A-881A-FDEDD3B6A242}" srcOrd="11" destOrd="0" presId="urn:microsoft.com/office/officeart/2008/layout/LinedList"/>
    <dgm:cxn modelId="{DCD42003-15F1-4A84-AE03-26BC7626EF42}" type="presParOf" srcId="{4DCE9369-4B23-447A-881A-FDEDD3B6A242}" destId="{A8C7FF7A-25CE-49F9-BE18-9D19038348C1}" srcOrd="0" destOrd="0" presId="urn:microsoft.com/office/officeart/2008/layout/LinedList"/>
    <dgm:cxn modelId="{F978CC57-0D36-43DA-AD98-A14931DF109D}" type="presParOf" srcId="{4DCE9369-4B23-447A-881A-FDEDD3B6A242}" destId="{24943C26-E0B6-4306-AD85-3B7F21EE27A6}" srcOrd="1" destOrd="0" presId="urn:microsoft.com/office/officeart/2008/layout/LinedList"/>
    <dgm:cxn modelId="{D38E7901-F77E-4881-8CC5-6E042BB47B51}" type="presParOf" srcId="{15643FA0-37FE-4376-A52C-3780EF441961}" destId="{0244B649-FFDB-4A52-BD9F-BAE3B92EE701}" srcOrd="12" destOrd="0" presId="urn:microsoft.com/office/officeart/2008/layout/LinedList"/>
    <dgm:cxn modelId="{1A02C348-DD0E-4417-886C-9E52E9D300A3}" type="presParOf" srcId="{15643FA0-37FE-4376-A52C-3780EF441961}" destId="{88EA293C-ACDC-4541-BB68-CD58BA0FB32F}" srcOrd="13" destOrd="0" presId="urn:microsoft.com/office/officeart/2008/layout/LinedList"/>
    <dgm:cxn modelId="{55DB0E85-C597-4DA1-98CF-DFB9C1064DE0}" type="presParOf" srcId="{88EA293C-ACDC-4541-BB68-CD58BA0FB32F}" destId="{02E56495-49E7-46A0-BAB5-EB968EAA5020}" srcOrd="0" destOrd="0" presId="urn:microsoft.com/office/officeart/2008/layout/LinedList"/>
    <dgm:cxn modelId="{46814D9E-2D80-44CD-B59D-1811C6E46D91}" type="presParOf" srcId="{88EA293C-ACDC-4541-BB68-CD58BA0FB32F}" destId="{C8CAFC5A-8C37-4B1B-AD91-BDB07CE7D3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Sistem za obračun objedinjene naplate: p</a:t>
          </a:r>
          <a:r>
            <a:rPr lang="x-none" b="1" smtClean="0">
              <a:latin typeface="Calibri" panose="020F0502020204030204" pitchFamily="34" charset="0"/>
            </a:rPr>
            <a:t>oslovni </a:t>
          </a:r>
          <a:r>
            <a:rPr lang="x-none" b="1" dirty="0" err="1" smtClean="0">
              <a:latin typeface="Calibri" panose="020F0502020204030204" pitchFamily="34" charset="0"/>
            </a:rPr>
            <a:t>procesi</a:t>
          </a:r>
          <a:r>
            <a:rPr lang="x-none" b="1" dirty="0" smtClean="0">
              <a:latin typeface="Calibri" panose="020F0502020204030204" pitchFamily="34" charset="0"/>
            </a:rPr>
            <a:t> / </a:t>
          </a:r>
          <a:r>
            <a:rPr lang="x-none" b="1" dirty="0" err="1" smtClean="0">
              <a:latin typeface="Calibri" panose="020F0502020204030204" pitchFamily="34" charset="0"/>
            </a:rPr>
            <a:t>životni</a:t>
          </a:r>
          <a:r>
            <a:rPr lang="x-none" b="1" dirty="0" smtClean="0">
              <a:latin typeface="Calibri" panose="020F0502020204030204" pitchFamily="34" charset="0"/>
            </a:rPr>
            <a:t> </a:t>
          </a:r>
          <a:r>
            <a:rPr lang="x-none" b="1" dirty="0" err="1" smtClean="0">
              <a:latin typeface="Calibri" panose="020F0502020204030204" pitchFamily="34" charset="0"/>
            </a:rPr>
            <a:t>ciklus</a:t>
          </a:r>
          <a:r>
            <a:rPr lang="x-none" b="1" dirty="0" smtClean="0">
              <a:latin typeface="Calibri" panose="020F0502020204030204" pitchFamily="34" charset="0"/>
            </a:rPr>
            <a:t> </a:t>
          </a:r>
          <a:r>
            <a:rPr lang="x-none" b="1" dirty="0" err="1" smtClean="0">
              <a:latin typeface="Calibri" panose="020F0502020204030204" pitchFamily="34" charset="0"/>
            </a:rPr>
            <a:t>rešenja</a:t>
          </a:r>
          <a:endParaRPr lang="en-US" b="1" noProof="0" dirty="0" smtClean="0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A3CC17B-4355-4C63-AC11-78176E47943A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EF306120-0B47-449A-92B6-01625F745FC8}" type="presOf" srcId="{349F03B1-1FB3-4D06-9FF6-88823DDA5FAC}" destId="{7161D383-CA7F-4243-B1FA-DF288B36488E}" srcOrd="0" destOrd="0" presId="urn:microsoft.com/office/officeart/2005/8/layout/vList2"/>
    <dgm:cxn modelId="{AA20C8FF-858E-4E78-B78F-25C37ECF6BCC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F2008B-9F79-487F-BA05-65EF40FD49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01E0B0CB-A51D-48E1-8028-07AE254572F6}">
      <dgm:prSet phldrT="[Text]"/>
      <dgm:spPr>
        <a:solidFill>
          <a:srgbClr val="0066FF"/>
        </a:solidFill>
      </dgm:spPr>
      <dgm:t>
        <a:bodyPr/>
        <a:lstStyle/>
        <a:p>
          <a:r>
            <a:rPr lang="x-none" dirty="0" smtClean="0"/>
            <a:t>Izrada digitalnog ortofota (DOF) i digitalnog modela terena (DMT)</a:t>
          </a:r>
        </a:p>
      </dgm:t>
    </dgm:pt>
    <dgm:pt modelId="{AFCB3ED5-A6A0-4D48-94B4-E050373262D7}" type="parTrans" cxnId="{068226D8-7B4A-41E6-B926-B3F1810476E8}">
      <dgm:prSet/>
      <dgm:spPr/>
      <dgm:t>
        <a:bodyPr/>
        <a:lstStyle/>
        <a:p>
          <a:endParaRPr lang="x-none"/>
        </a:p>
      </dgm:t>
    </dgm:pt>
    <dgm:pt modelId="{D109FECA-9177-4E94-AD6D-2280C17AA15C}" type="sibTrans" cxnId="{068226D8-7B4A-41E6-B926-B3F1810476E8}">
      <dgm:prSet/>
      <dgm:spPr/>
      <dgm:t>
        <a:bodyPr/>
        <a:lstStyle/>
        <a:p>
          <a:endParaRPr lang="x-none"/>
        </a:p>
      </dgm:t>
    </dgm:pt>
    <dgm:pt modelId="{469E513E-AA85-46D8-9F6E-354519554FD2}">
      <dgm:prSet phldrT="[Text]"/>
      <dgm:spPr/>
      <dgm:t>
        <a:bodyPr/>
        <a:lstStyle/>
        <a:p>
          <a:r>
            <a:rPr lang="x-none" dirty="0" smtClean="0"/>
            <a:t>Za oko </a:t>
          </a:r>
          <a:r>
            <a:rPr lang="x-none" b="1" dirty="0" smtClean="0"/>
            <a:t>35% teritorije Srbije </a:t>
          </a:r>
          <a:r>
            <a:rPr lang="x-none" dirty="0" smtClean="0"/>
            <a:t>na kojoj živi oko </a:t>
          </a:r>
          <a:r>
            <a:rPr lang="x-none" b="1" dirty="0" smtClean="0"/>
            <a:t>70% stanovništva</a:t>
          </a:r>
        </a:p>
      </dgm:t>
    </dgm:pt>
    <dgm:pt modelId="{A6CFC165-AA1A-4FB2-B951-4B17B0D93C36}" type="parTrans" cxnId="{0709D7E5-4686-4B1C-BDF5-35FEBF3CD438}">
      <dgm:prSet/>
      <dgm:spPr/>
      <dgm:t>
        <a:bodyPr/>
        <a:lstStyle/>
        <a:p>
          <a:endParaRPr lang="en-US"/>
        </a:p>
      </dgm:t>
    </dgm:pt>
    <dgm:pt modelId="{60FCD6FF-0EDC-4684-8BB2-B0886072F8AA}" type="sibTrans" cxnId="{0709D7E5-4686-4B1C-BDF5-35FEBF3CD438}">
      <dgm:prSet/>
      <dgm:spPr/>
      <dgm:t>
        <a:bodyPr/>
        <a:lstStyle/>
        <a:p>
          <a:endParaRPr lang="en-US"/>
        </a:p>
      </dgm:t>
    </dgm:pt>
    <dgm:pt modelId="{9D1D0CEC-1651-48BF-86A4-6DD36AE9224A}" type="pres">
      <dgm:prSet presAssocID="{08F2008B-9F79-487F-BA05-65EF40FD49F6}" presName="linear" presStyleCnt="0">
        <dgm:presLayoutVars>
          <dgm:animLvl val="lvl"/>
          <dgm:resizeHandles val="exact"/>
        </dgm:presLayoutVars>
      </dgm:prSet>
      <dgm:spPr/>
    </dgm:pt>
    <dgm:pt modelId="{1BD24580-FC06-4365-BF85-6384F0B4D49C}" type="pres">
      <dgm:prSet presAssocID="{01E0B0CB-A51D-48E1-8028-07AE254572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D150C5CB-C138-4429-84E6-032850D6D8CE}" type="pres">
      <dgm:prSet presAssocID="{01E0B0CB-A51D-48E1-8028-07AE254572F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09D7E5-4686-4B1C-BDF5-35FEBF3CD438}" srcId="{01E0B0CB-A51D-48E1-8028-07AE254572F6}" destId="{469E513E-AA85-46D8-9F6E-354519554FD2}" srcOrd="0" destOrd="0" parTransId="{A6CFC165-AA1A-4FB2-B951-4B17B0D93C36}" sibTransId="{60FCD6FF-0EDC-4684-8BB2-B0886072F8AA}"/>
    <dgm:cxn modelId="{0224C578-BDF1-4340-BB1C-5D2AB92136F1}" type="presOf" srcId="{08F2008B-9F79-487F-BA05-65EF40FD49F6}" destId="{9D1D0CEC-1651-48BF-86A4-6DD36AE9224A}" srcOrd="0" destOrd="0" presId="urn:microsoft.com/office/officeart/2005/8/layout/vList2"/>
    <dgm:cxn modelId="{068226D8-7B4A-41E6-B926-B3F1810476E8}" srcId="{08F2008B-9F79-487F-BA05-65EF40FD49F6}" destId="{01E0B0CB-A51D-48E1-8028-07AE254572F6}" srcOrd="0" destOrd="0" parTransId="{AFCB3ED5-A6A0-4D48-94B4-E050373262D7}" sibTransId="{D109FECA-9177-4E94-AD6D-2280C17AA15C}"/>
    <dgm:cxn modelId="{850884F4-8117-459E-BB4C-0FB0E73919AD}" type="presOf" srcId="{01E0B0CB-A51D-48E1-8028-07AE254572F6}" destId="{1BD24580-FC06-4365-BF85-6384F0B4D49C}" srcOrd="0" destOrd="0" presId="urn:microsoft.com/office/officeart/2005/8/layout/vList2"/>
    <dgm:cxn modelId="{919B122D-490B-4FD1-A138-9D9F01E1B481}" type="presOf" srcId="{469E513E-AA85-46D8-9F6E-354519554FD2}" destId="{D150C5CB-C138-4429-84E6-032850D6D8CE}" srcOrd="0" destOrd="0" presId="urn:microsoft.com/office/officeart/2005/8/layout/vList2"/>
    <dgm:cxn modelId="{B1D5E83C-1920-4671-8688-C48D4FA4F9F0}" type="presParOf" srcId="{9D1D0CEC-1651-48BF-86A4-6DD36AE9224A}" destId="{1BD24580-FC06-4365-BF85-6384F0B4D49C}" srcOrd="0" destOrd="0" presId="urn:microsoft.com/office/officeart/2005/8/layout/vList2"/>
    <dgm:cxn modelId="{7E716816-B5DD-4FEF-B602-370CE2ADF412}" type="presParOf" srcId="{9D1D0CEC-1651-48BF-86A4-6DD36AE9224A}" destId="{D150C5CB-C138-4429-84E6-032850D6D8C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noProof="0" dirty="0" err="1" smtClean="0"/>
            <a:t>Životni</a:t>
          </a:r>
          <a:r>
            <a:rPr lang="x-none" b="1" baseline="0" noProof="0" dirty="0" smtClean="0"/>
            <a:t> </a:t>
          </a:r>
          <a:r>
            <a:rPr lang="x-none" b="1" baseline="0" noProof="0" dirty="0" err="1" smtClean="0"/>
            <a:t>ciklus</a:t>
          </a:r>
          <a:r>
            <a:rPr lang="x-none" b="1" baseline="0" noProof="0" dirty="0" smtClean="0"/>
            <a:t> </a:t>
          </a:r>
          <a:r>
            <a:rPr lang="x-none" b="1" baseline="0" noProof="0" dirty="0" err="1" smtClean="0"/>
            <a:t>rešenja</a:t>
          </a:r>
          <a:r>
            <a:rPr lang="x-none" b="1" baseline="0" noProof="0" dirty="0" smtClean="0"/>
            <a:t> </a:t>
          </a:r>
          <a:r>
            <a:rPr lang="x-none" b="1" baseline="0" noProof="0" dirty="0" err="1" smtClean="0"/>
            <a:t>po</a:t>
          </a:r>
          <a:r>
            <a:rPr lang="x-none" b="1" baseline="0" noProof="0" dirty="0" smtClean="0"/>
            <a:t> </a:t>
          </a:r>
          <a:r>
            <a:rPr lang="x-none" b="1" baseline="0" noProof="0" dirty="0" err="1" smtClean="0"/>
            <a:t>stanjima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9D25124C-24A1-4458-8B3C-D1074035C9AA}" type="presOf" srcId="{349F03B1-1FB3-4D06-9FF6-88823DDA5FAC}" destId="{7161D383-CA7F-4243-B1FA-DF288B36488E}" srcOrd="0" destOrd="0" presId="urn:microsoft.com/office/officeart/2005/8/layout/vList2"/>
    <dgm:cxn modelId="{0B1FF840-C4C8-40C9-8521-05FA9F72A6D7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90707B61-B110-4A40-8CF9-007F82F37F39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786FF717-0BDD-45F3-A88A-0FD60EFEB8E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FEE2E-8824-40C4-A532-09F3FEF363F0}">
      <dgm:prSet/>
      <dgm:spPr/>
      <dgm:t>
        <a:bodyPr/>
        <a:lstStyle/>
        <a:p>
          <a:pPr rtl="0"/>
          <a:r>
            <a:rPr lang="x-none" b="1" dirty="0" err="1" smtClean="0"/>
            <a:t>Službenost</a:t>
          </a:r>
          <a:r>
            <a:rPr lang="x-none" dirty="0" smtClean="0"/>
            <a:t>:</a:t>
          </a:r>
          <a:endParaRPr lang="en-US" dirty="0"/>
        </a:p>
      </dgm:t>
    </dgm:pt>
    <dgm:pt modelId="{CC3E2929-A100-41D9-A0DA-B6EECD47EFAE}" type="parTrans" cxnId="{C825EE6D-0D27-4D21-A78D-7B36DB3CFDFF}">
      <dgm:prSet/>
      <dgm:spPr/>
      <dgm:t>
        <a:bodyPr/>
        <a:lstStyle/>
        <a:p>
          <a:endParaRPr lang="en-US"/>
        </a:p>
      </dgm:t>
    </dgm:pt>
    <dgm:pt modelId="{5921AE13-302B-4B69-8572-10E272C6BFD7}" type="sibTrans" cxnId="{C825EE6D-0D27-4D21-A78D-7B36DB3CFDFF}">
      <dgm:prSet/>
      <dgm:spPr/>
      <dgm:t>
        <a:bodyPr/>
        <a:lstStyle/>
        <a:p>
          <a:endParaRPr lang="en-US"/>
        </a:p>
      </dgm:t>
    </dgm:pt>
    <dgm:pt modelId="{7468D6C1-8A5D-4A99-B297-468F30E70BDB}">
      <dgm:prSet/>
      <dgm:spPr/>
      <dgm:t>
        <a:bodyPr/>
        <a:lstStyle/>
        <a:p>
          <a:pPr rtl="0"/>
          <a:r>
            <a:rPr lang="sr-Latn-CS" b="1" dirty="0" smtClean="0"/>
            <a:t>Životni ciklus  </a:t>
          </a:r>
          <a:r>
            <a:rPr lang="sr-Latn-CS" dirty="0" smtClean="0"/>
            <a:t>rešenja</a:t>
          </a:r>
          <a:endParaRPr lang="en-US" dirty="0"/>
        </a:p>
      </dgm:t>
    </dgm:pt>
    <dgm:pt modelId="{ED3A7FF9-6BF1-4E2E-96D0-8250240E2F2F}" type="parTrans" cxnId="{2D707E8B-9F7D-4BF8-9544-015A21F842BF}">
      <dgm:prSet/>
      <dgm:spPr/>
      <dgm:t>
        <a:bodyPr/>
        <a:lstStyle/>
        <a:p>
          <a:endParaRPr lang="en-US"/>
        </a:p>
      </dgm:t>
    </dgm:pt>
    <dgm:pt modelId="{25D13E44-8C7D-432F-8E64-739499F6443F}" type="sibTrans" cxnId="{2D707E8B-9F7D-4BF8-9544-015A21F842BF}">
      <dgm:prSet/>
      <dgm:spPr/>
      <dgm:t>
        <a:bodyPr/>
        <a:lstStyle/>
        <a:p>
          <a:endParaRPr lang="en-US"/>
        </a:p>
      </dgm:t>
    </dgm:pt>
    <dgm:pt modelId="{933F4A43-7546-42A7-96D8-ED05C24DBBD8}">
      <dgm:prSet/>
      <dgm:spPr/>
      <dgm:t>
        <a:bodyPr/>
        <a:lstStyle/>
        <a:p>
          <a:pPr rtl="0"/>
          <a:r>
            <a:rPr lang="sr-Latn-CS" b="1" dirty="0" smtClean="0"/>
            <a:t>Promenljivi parametri </a:t>
          </a:r>
          <a:r>
            <a:rPr lang="sr-Latn-CS" dirty="0" smtClean="0"/>
            <a:t>za obračun</a:t>
          </a:r>
          <a:endParaRPr lang="en-US" dirty="0"/>
        </a:p>
      </dgm:t>
    </dgm:pt>
    <dgm:pt modelId="{CFFD5C24-087D-4FAA-B2E8-1EFF5F9D917E}" type="parTrans" cxnId="{6BF2F76A-1630-4D53-8DCA-181F86128DA4}">
      <dgm:prSet/>
      <dgm:spPr/>
      <dgm:t>
        <a:bodyPr/>
        <a:lstStyle/>
        <a:p>
          <a:endParaRPr lang="en-US"/>
        </a:p>
      </dgm:t>
    </dgm:pt>
    <dgm:pt modelId="{10770CFA-4E1D-4778-8DA2-35A9CB8E4944}" type="sibTrans" cxnId="{6BF2F76A-1630-4D53-8DCA-181F86128DA4}">
      <dgm:prSet/>
      <dgm:spPr/>
      <dgm:t>
        <a:bodyPr/>
        <a:lstStyle/>
        <a:p>
          <a:endParaRPr lang="en-US"/>
        </a:p>
      </dgm:t>
    </dgm:pt>
    <dgm:pt modelId="{F0CD863B-A2FC-44D6-BC83-96E661FBCF3A}">
      <dgm:prSet/>
      <dgm:spPr/>
      <dgm:t>
        <a:bodyPr/>
        <a:lstStyle/>
        <a:p>
          <a:pPr rtl="0"/>
          <a:r>
            <a:rPr lang="sr-Latn-CS" dirty="0" smtClean="0"/>
            <a:t>Prema </a:t>
          </a:r>
          <a:r>
            <a:rPr lang="sr-Latn-CS" b="1" dirty="0" smtClean="0"/>
            <a:t>opštinskoj odluci</a:t>
          </a:r>
          <a:endParaRPr lang="en-US" b="1" dirty="0"/>
        </a:p>
      </dgm:t>
    </dgm:pt>
    <dgm:pt modelId="{B019778C-66E5-4ED9-A973-F6DFAC61A434}" type="parTrans" cxnId="{65C2D4E4-8657-441A-B8AC-E49D10C42B45}">
      <dgm:prSet/>
      <dgm:spPr/>
      <dgm:t>
        <a:bodyPr/>
        <a:lstStyle/>
        <a:p>
          <a:endParaRPr lang="x-none"/>
        </a:p>
      </dgm:t>
    </dgm:pt>
    <dgm:pt modelId="{33D4CB05-8436-408A-9F8B-593D660857DF}" type="sibTrans" cxnId="{65C2D4E4-8657-441A-B8AC-E49D10C42B45}">
      <dgm:prSet/>
      <dgm:spPr/>
      <dgm:t>
        <a:bodyPr/>
        <a:lstStyle/>
        <a:p>
          <a:endParaRPr lang="x-none"/>
        </a:p>
      </dgm:t>
    </dgm:pt>
    <dgm:pt modelId="{CC7649E5-A3E1-4443-B0F4-D99A05978AD4}" type="pres">
      <dgm:prSet presAssocID="{786FF717-0BDD-45F3-A88A-0FD60EFEB8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45DDB965-E6B8-4C84-B4CD-3D14291372EA}" type="pres">
      <dgm:prSet presAssocID="{786FF717-0BDD-45F3-A88A-0FD60EFEB8E9}" presName="arrow" presStyleLbl="bgShp" presStyleIdx="0" presStyleCnt="1"/>
      <dgm:spPr/>
    </dgm:pt>
    <dgm:pt modelId="{715C857A-E855-475A-A276-73329E5E29BD}" type="pres">
      <dgm:prSet presAssocID="{786FF717-0BDD-45F3-A88A-0FD60EFEB8E9}" presName="points" presStyleCnt="0"/>
      <dgm:spPr/>
    </dgm:pt>
    <dgm:pt modelId="{DCD94E70-34FE-44EE-9372-B5577D79F2FF}" type="pres">
      <dgm:prSet presAssocID="{EE0FEE2E-8824-40C4-A532-09F3FEF363F0}" presName="compositeA" presStyleCnt="0"/>
      <dgm:spPr/>
    </dgm:pt>
    <dgm:pt modelId="{9C69E966-8AE1-4C8B-A5A8-5CF683CB5150}" type="pres">
      <dgm:prSet presAssocID="{EE0FEE2E-8824-40C4-A532-09F3FEF363F0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42FDB55D-A87C-4106-9984-1CAAC07553B1}" type="pres">
      <dgm:prSet presAssocID="{EE0FEE2E-8824-40C4-A532-09F3FEF363F0}" presName="circleA" presStyleLbl="node1" presStyleIdx="0" presStyleCnt="2"/>
      <dgm:spPr/>
    </dgm:pt>
    <dgm:pt modelId="{74FFBC68-1A89-4ECD-8C0F-246EAC6934FA}" type="pres">
      <dgm:prSet presAssocID="{EE0FEE2E-8824-40C4-A532-09F3FEF363F0}" presName="spaceA" presStyleCnt="0"/>
      <dgm:spPr/>
    </dgm:pt>
    <dgm:pt modelId="{42C6267C-1B44-4DCE-AC9E-25733823EBDD}" type="pres">
      <dgm:prSet presAssocID="{5921AE13-302B-4B69-8572-10E272C6BFD7}" presName="space" presStyleCnt="0"/>
      <dgm:spPr/>
    </dgm:pt>
    <dgm:pt modelId="{273555F5-9CB9-4E76-BFC8-431663121764}" type="pres">
      <dgm:prSet presAssocID="{933F4A43-7546-42A7-96D8-ED05C24DBBD8}" presName="compositeB" presStyleCnt="0"/>
      <dgm:spPr/>
    </dgm:pt>
    <dgm:pt modelId="{E30760F0-5E51-4758-ADC7-62193C4BA0CB}" type="pres">
      <dgm:prSet presAssocID="{933F4A43-7546-42A7-96D8-ED05C24DBBD8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2F0B65E-9479-4DD7-9DA4-7AC1CA8EF5DD}" type="pres">
      <dgm:prSet presAssocID="{933F4A43-7546-42A7-96D8-ED05C24DBBD8}" presName="circleB" presStyleLbl="node1" presStyleIdx="1" presStyleCnt="2"/>
      <dgm:spPr/>
    </dgm:pt>
    <dgm:pt modelId="{15222405-CB3B-4B2A-8C5B-E6EF73CA8211}" type="pres">
      <dgm:prSet presAssocID="{933F4A43-7546-42A7-96D8-ED05C24DBBD8}" presName="spaceB" presStyleCnt="0"/>
      <dgm:spPr/>
    </dgm:pt>
  </dgm:ptLst>
  <dgm:cxnLst>
    <dgm:cxn modelId="{AD74E5B3-B80A-40AC-83B5-6D63770C71E6}" type="presOf" srcId="{933F4A43-7546-42A7-96D8-ED05C24DBBD8}" destId="{E30760F0-5E51-4758-ADC7-62193C4BA0CB}" srcOrd="0" destOrd="0" presId="urn:microsoft.com/office/officeart/2005/8/layout/hProcess11"/>
    <dgm:cxn modelId="{2D707E8B-9F7D-4BF8-9544-015A21F842BF}" srcId="{EE0FEE2E-8824-40C4-A532-09F3FEF363F0}" destId="{7468D6C1-8A5D-4A99-B297-468F30E70BDB}" srcOrd="1" destOrd="0" parTransId="{ED3A7FF9-6BF1-4E2E-96D0-8250240E2F2F}" sibTransId="{25D13E44-8C7D-432F-8E64-739499F6443F}"/>
    <dgm:cxn modelId="{6BF2F76A-1630-4D53-8DCA-181F86128DA4}" srcId="{786FF717-0BDD-45F3-A88A-0FD60EFEB8E9}" destId="{933F4A43-7546-42A7-96D8-ED05C24DBBD8}" srcOrd="1" destOrd="0" parTransId="{CFFD5C24-087D-4FAA-B2E8-1EFF5F9D917E}" sibTransId="{10770CFA-4E1D-4778-8DA2-35A9CB8E4944}"/>
    <dgm:cxn modelId="{65C2D4E4-8657-441A-B8AC-E49D10C42B45}" srcId="{EE0FEE2E-8824-40C4-A532-09F3FEF363F0}" destId="{F0CD863B-A2FC-44D6-BC83-96E661FBCF3A}" srcOrd="0" destOrd="0" parTransId="{B019778C-66E5-4ED9-A973-F6DFAC61A434}" sibTransId="{33D4CB05-8436-408A-9F8B-593D660857DF}"/>
    <dgm:cxn modelId="{C825EE6D-0D27-4D21-A78D-7B36DB3CFDFF}" srcId="{786FF717-0BDD-45F3-A88A-0FD60EFEB8E9}" destId="{EE0FEE2E-8824-40C4-A532-09F3FEF363F0}" srcOrd="0" destOrd="0" parTransId="{CC3E2929-A100-41D9-A0DA-B6EECD47EFAE}" sibTransId="{5921AE13-302B-4B69-8572-10E272C6BFD7}"/>
    <dgm:cxn modelId="{E4E4D854-7818-4371-A256-180DE263F366}" type="presOf" srcId="{F0CD863B-A2FC-44D6-BC83-96E661FBCF3A}" destId="{9C69E966-8AE1-4C8B-A5A8-5CF683CB5150}" srcOrd="0" destOrd="1" presId="urn:microsoft.com/office/officeart/2005/8/layout/hProcess11"/>
    <dgm:cxn modelId="{1DBC1A4F-C434-4FA7-BD07-44BCFE75C122}" type="presOf" srcId="{EE0FEE2E-8824-40C4-A532-09F3FEF363F0}" destId="{9C69E966-8AE1-4C8B-A5A8-5CF683CB5150}" srcOrd="0" destOrd="0" presId="urn:microsoft.com/office/officeart/2005/8/layout/hProcess11"/>
    <dgm:cxn modelId="{41C6EEC3-19BE-4482-9B5B-7C6FB82F2655}" type="presOf" srcId="{786FF717-0BDD-45F3-A88A-0FD60EFEB8E9}" destId="{CC7649E5-A3E1-4443-B0F4-D99A05978AD4}" srcOrd="0" destOrd="0" presId="urn:microsoft.com/office/officeart/2005/8/layout/hProcess11"/>
    <dgm:cxn modelId="{D10FD336-C2EA-4239-9003-FAE91328182E}" type="presOf" srcId="{7468D6C1-8A5D-4A99-B297-468F30E70BDB}" destId="{9C69E966-8AE1-4C8B-A5A8-5CF683CB5150}" srcOrd="0" destOrd="2" presId="urn:microsoft.com/office/officeart/2005/8/layout/hProcess11"/>
    <dgm:cxn modelId="{41F6AC37-717D-4AEE-89C4-31AEAB8FCF34}" type="presParOf" srcId="{CC7649E5-A3E1-4443-B0F4-D99A05978AD4}" destId="{45DDB965-E6B8-4C84-B4CD-3D14291372EA}" srcOrd="0" destOrd="0" presId="urn:microsoft.com/office/officeart/2005/8/layout/hProcess11"/>
    <dgm:cxn modelId="{2A79E5CA-95CD-41AA-84A0-8528D55AA4C9}" type="presParOf" srcId="{CC7649E5-A3E1-4443-B0F4-D99A05978AD4}" destId="{715C857A-E855-475A-A276-73329E5E29BD}" srcOrd="1" destOrd="0" presId="urn:microsoft.com/office/officeart/2005/8/layout/hProcess11"/>
    <dgm:cxn modelId="{890F9851-57E2-400F-AD70-022B62D56C95}" type="presParOf" srcId="{715C857A-E855-475A-A276-73329E5E29BD}" destId="{DCD94E70-34FE-44EE-9372-B5577D79F2FF}" srcOrd="0" destOrd="0" presId="urn:microsoft.com/office/officeart/2005/8/layout/hProcess11"/>
    <dgm:cxn modelId="{69FA4635-8E22-4FBE-91DB-EAD49AC65591}" type="presParOf" srcId="{DCD94E70-34FE-44EE-9372-B5577D79F2FF}" destId="{9C69E966-8AE1-4C8B-A5A8-5CF683CB5150}" srcOrd="0" destOrd="0" presId="urn:microsoft.com/office/officeart/2005/8/layout/hProcess11"/>
    <dgm:cxn modelId="{77FABBCC-2E51-49B7-8F75-ED5DF60D3941}" type="presParOf" srcId="{DCD94E70-34FE-44EE-9372-B5577D79F2FF}" destId="{42FDB55D-A87C-4106-9984-1CAAC07553B1}" srcOrd="1" destOrd="0" presId="urn:microsoft.com/office/officeart/2005/8/layout/hProcess11"/>
    <dgm:cxn modelId="{2ED708B7-E581-4843-B240-2D0B1155C030}" type="presParOf" srcId="{DCD94E70-34FE-44EE-9372-B5577D79F2FF}" destId="{74FFBC68-1A89-4ECD-8C0F-246EAC6934FA}" srcOrd="2" destOrd="0" presId="urn:microsoft.com/office/officeart/2005/8/layout/hProcess11"/>
    <dgm:cxn modelId="{ECEEDC14-F503-4AF1-B960-85838F397EE7}" type="presParOf" srcId="{715C857A-E855-475A-A276-73329E5E29BD}" destId="{42C6267C-1B44-4DCE-AC9E-25733823EBDD}" srcOrd="1" destOrd="0" presId="urn:microsoft.com/office/officeart/2005/8/layout/hProcess11"/>
    <dgm:cxn modelId="{7E90FD5C-87D5-47F9-9770-A030854AF6FB}" type="presParOf" srcId="{715C857A-E855-475A-A276-73329E5E29BD}" destId="{273555F5-9CB9-4E76-BFC8-431663121764}" srcOrd="2" destOrd="0" presId="urn:microsoft.com/office/officeart/2005/8/layout/hProcess11"/>
    <dgm:cxn modelId="{EE4D2E81-A2B1-4B6A-8D62-A401632C1FCE}" type="presParOf" srcId="{273555F5-9CB9-4E76-BFC8-431663121764}" destId="{E30760F0-5E51-4758-ADC7-62193C4BA0CB}" srcOrd="0" destOrd="0" presId="urn:microsoft.com/office/officeart/2005/8/layout/hProcess11"/>
    <dgm:cxn modelId="{14F67C1F-44DB-4869-AC50-D3E8325F34E4}" type="presParOf" srcId="{273555F5-9CB9-4E76-BFC8-431663121764}" destId="{52F0B65E-9479-4DD7-9DA4-7AC1CA8EF5DD}" srcOrd="1" destOrd="0" presId="urn:microsoft.com/office/officeart/2005/8/layout/hProcess11"/>
    <dgm:cxn modelId="{1965B668-B151-44F8-B008-083A844B4A54}" type="presParOf" srcId="{273555F5-9CB9-4E76-BFC8-431663121764}" destId="{15222405-CB3B-4B2A-8C5B-E6EF73CA821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sr-Latn-CS" b="1" dirty="0" smtClean="0">
              <a:latin typeface="Calibri" panose="020F0502020204030204" pitchFamily="34" charset="0"/>
            </a:rPr>
            <a:t>Sistem za obračun objedinjene naplate: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a</a:t>
          </a:r>
          <a:r>
            <a:rPr lang="x-none" b="1" smtClean="0">
              <a:latin typeface="Calibri" panose="020F0502020204030204" pitchFamily="34" charset="0"/>
            </a:rPr>
            <a:t>plikacije</a:t>
          </a:r>
          <a:endParaRPr lang="en-US" b="1" noProof="0" dirty="0" smtClean="0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F484AE78-D130-4F1C-BC82-94879600882C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2E24EB72-E0F2-4AB6-9819-A3E2B6CC83EB}" type="presOf" srcId="{349F03B1-1FB3-4D06-9FF6-88823DDA5FAC}" destId="{7161D383-CA7F-4243-B1FA-DF288B36488E}" srcOrd="0" destOrd="0" presId="urn:microsoft.com/office/officeart/2005/8/layout/vList2"/>
    <dgm:cxn modelId="{BEAE4A90-BD5F-485C-AC6A-BA7A288264AC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9DAB091-137E-4F31-B59E-3C62F2453F9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x-none"/>
        </a:p>
      </dgm:t>
    </dgm:pt>
    <dgm:pt modelId="{4C8CE7C4-5DF9-4801-A503-F4B2D66084F3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dirty="0" err="1" smtClean="0"/>
            <a:t>Naručilac</a:t>
          </a:r>
          <a:r>
            <a:rPr lang="x-none" b="1" dirty="0" smtClean="0"/>
            <a:t>:</a:t>
          </a:r>
          <a:endParaRPr lang="x-none" b="1" dirty="0"/>
        </a:p>
      </dgm:t>
    </dgm:pt>
    <dgm:pt modelId="{E1C412ED-D442-41CA-97EC-5076CA1CE109}" type="parTrans" cxnId="{008EFC39-9860-428C-B11E-A9AB83074A1B}">
      <dgm:prSet/>
      <dgm:spPr/>
      <dgm:t>
        <a:bodyPr/>
        <a:lstStyle/>
        <a:p>
          <a:endParaRPr lang="x-none"/>
        </a:p>
      </dgm:t>
    </dgm:pt>
    <dgm:pt modelId="{DFCD6E81-9C57-4CCE-AF94-57C8A8927BCE}" type="sibTrans" cxnId="{008EFC39-9860-428C-B11E-A9AB83074A1B}">
      <dgm:prSet/>
      <dgm:spPr/>
      <dgm:t>
        <a:bodyPr/>
        <a:lstStyle/>
        <a:p>
          <a:endParaRPr lang="x-none"/>
        </a:p>
      </dgm:t>
    </dgm:pt>
    <dgm:pt modelId="{31D16D07-6DED-448D-8901-E4CAF6E11570}" type="pres">
      <dgm:prSet presAssocID="{A9DAB091-137E-4F31-B59E-3C62F2453F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ECF19F1-CC94-4080-A957-184F7BCF42AC}" type="pres">
      <dgm:prSet presAssocID="{4C8CE7C4-5DF9-4801-A503-F4B2D66084F3}" presName="parentText" presStyleLbl="node1" presStyleIdx="0" presStyleCnt="1" custLinFactNeighborX="1350" custLinFactNeighborY="1034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0AA18824-4626-48D9-AEB4-3C24D0850E15}" type="presOf" srcId="{4C8CE7C4-5DF9-4801-A503-F4B2D66084F3}" destId="{AECF19F1-CC94-4080-A957-184F7BCF42AC}" srcOrd="0" destOrd="0" presId="urn:microsoft.com/office/officeart/2005/8/layout/vList2"/>
    <dgm:cxn modelId="{AACFF95A-B6AB-4451-9040-8A36EB42FD4D}" type="presOf" srcId="{A9DAB091-137E-4F31-B59E-3C62F2453F9B}" destId="{31D16D07-6DED-448D-8901-E4CAF6E11570}" srcOrd="0" destOrd="0" presId="urn:microsoft.com/office/officeart/2005/8/layout/vList2"/>
    <dgm:cxn modelId="{008EFC39-9860-428C-B11E-A9AB83074A1B}" srcId="{A9DAB091-137E-4F31-B59E-3C62F2453F9B}" destId="{4C8CE7C4-5DF9-4801-A503-F4B2D66084F3}" srcOrd="0" destOrd="0" parTransId="{E1C412ED-D442-41CA-97EC-5076CA1CE109}" sibTransId="{DFCD6E81-9C57-4CCE-AF94-57C8A8927BCE}"/>
    <dgm:cxn modelId="{F01DB21F-71B1-49F9-9981-24E99F370926}" type="presParOf" srcId="{31D16D07-6DED-448D-8901-E4CAF6E11570}" destId="{AECF19F1-CC94-4080-A957-184F7BCF42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190A5AA8-49F7-42DE-963E-E6992396B0C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x-none"/>
        </a:p>
      </dgm:t>
    </dgm:pt>
    <dgm:pt modelId="{7D5E270E-DE88-4A81-9D9C-988D73CD768B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b="1" smtClean="0"/>
            <a:t>Opis sistema:</a:t>
          </a:r>
          <a:endParaRPr lang="x-none"/>
        </a:p>
      </dgm:t>
    </dgm:pt>
    <dgm:pt modelId="{355C822A-FFFC-44FB-AFA2-0CADEC6F0782}" type="parTrans" cxnId="{C4393AF0-A59C-4CA1-BDC5-C26E892AF61F}">
      <dgm:prSet/>
      <dgm:spPr/>
      <dgm:t>
        <a:bodyPr/>
        <a:lstStyle/>
        <a:p>
          <a:endParaRPr lang="x-none"/>
        </a:p>
      </dgm:t>
    </dgm:pt>
    <dgm:pt modelId="{FAA94A2F-6675-4821-9774-FDE4405BE1A8}" type="sibTrans" cxnId="{C4393AF0-A59C-4CA1-BDC5-C26E892AF61F}">
      <dgm:prSet/>
      <dgm:spPr/>
      <dgm:t>
        <a:bodyPr/>
        <a:lstStyle/>
        <a:p>
          <a:endParaRPr lang="x-none"/>
        </a:p>
      </dgm:t>
    </dgm:pt>
    <dgm:pt modelId="{0282AB28-2D3E-4D70-ADFA-C32C036C57C9}">
      <dgm:prSet/>
      <dgm:spPr/>
      <dgm:t>
        <a:bodyPr/>
        <a:lstStyle/>
        <a:p>
          <a:pPr rtl="0"/>
          <a:r>
            <a:rPr lang="x-none" dirty="0" err="1" smtClean="0"/>
            <a:t>Obuhvaćene</a:t>
          </a:r>
          <a:r>
            <a:rPr lang="x-none" dirty="0" smtClean="0"/>
            <a:t> </a:t>
          </a:r>
          <a:r>
            <a:rPr lang="x-none" b="1" dirty="0" err="1" smtClean="0"/>
            <a:t>sve</a:t>
          </a:r>
          <a:r>
            <a:rPr lang="x-none" b="1" dirty="0" smtClean="0"/>
            <a:t> </a:t>
          </a:r>
          <a:r>
            <a:rPr lang="x-none" b="1" dirty="0" err="1" smtClean="0"/>
            <a:t>vrste</a:t>
          </a:r>
          <a:r>
            <a:rPr lang="x-none" b="1" dirty="0" smtClean="0"/>
            <a:t> </a:t>
          </a:r>
          <a:r>
            <a:rPr lang="x-none" b="1" dirty="0" err="1" smtClean="0"/>
            <a:t>vozila</a:t>
          </a:r>
          <a:r>
            <a:rPr lang="en-US" b="1" dirty="0" smtClean="0"/>
            <a:t> </a:t>
          </a:r>
          <a:r>
            <a:rPr lang="x-none" dirty="0" smtClean="0"/>
            <a:t>– (</a:t>
          </a:r>
          <a:r>
            <a:rPr lang="x-none" dirty="0" err="1" smtClean="0"/>
            <a:t>laki</a:t>
          </a:r>
          <a:r>
            <a:rPr lang="x-none" dirty="0" smtClean="0"/>
            <a:t> </a:t>
          </a:r>
          <a:r>
            <a:rPr lang="x-none" dirty="0" err="1" smtClean="0"/>
            <a:t>transport</a:t>
          </a:r>
          <a:r>
            <a:rPr lang="x-none" dirty="0" smtClean="0"/>
            <a:t>, </a:t>
          </a:r>
          <a:r>
            <a:rPr lang="x-none" dirty="0" err="1" smtClean="0"/>
            <a:t>teški</a:t>
          </a:r>
          <a:r>
            <a:rPr lang="x-none" dirty="0" smtClean="0"/>
            <a:t> </a:t>
          </a:r>
          <a:r>
            <a:rPr lang="x-none" dirty="0" err="1" smtClean="0"/>
            <a:t>transport</a:t>
          </a:r>
          <a:r>
            <a:rPr lang="x-none" dirty="0" smtClean="0"/>
            <a:t>, </a:t>
          </a:r>
          <a:r>
            <a:rPr lang="x-none" dirty="0" err="1" smtClean="0"/>
            <a:t>komercijala</a:t>
          </a:r>
          <a:r>
            <a:rPr lang="x-none" dirty="0" smtClean="0"/>
            <a:t>, </a:t>
          </a:r>
          <a:r>
            <a:rPr lang="x-none" dirty="0" err="1" smtClean="0"/>
            <a:t>mendžment</a:t>
          </a:r>
          <a:endParaRPr lang="x-none" b="1" dirty="0"/>
        </a:p>
      </dgm:t>
    </dgm:pt>
    <dgm:pt modelId="{794C331F-9710-4F13-B24D-0B0883605F56}" type="parTrans" cxnId="{05B34C0B-9E4C-4FC9-9B24-C797F2D24FAA}">
      <dgm:prSet/>
      <dgm:spPr/>
      <dgm:t>
        <a:bodyPr/>
        <a:lstStyle/>
        <a:p>
          <a:endParaRPr lang="x-none"/>
        </a:p>
      </dgm:t>
    </dgm:pt>
    <dgm:pt modelId="{CCCDECBF-E2D9-4EF9-AE11-745BDE1AF3AB}" type="sibTrans" cxnId="{05B34C0B-9E4C-4FC9-9B24-C797F2D24FAA}">
      <dgm:prSet/>
      <dgm:spPr/>
      <dgm:t>
        <a:bodyPr/>
        <a:lstStyle/>
        <a:p>
          <a:endParaRPr lang="x-none"/>
        </a:p>
      </dgm:t>
    </dgm:pt>
    <dgm:pt modelId="{AB7BAD2F-2B73-4505-BE58-31AE6C954828}">
      <dgm:prSet/>
      <dgm:spPr/>
      <dgm:t>
        <a:bodyPr/>
        <a:lstStyle/>
        <a:p>
          <a:pPr rtl="0"/>
          <a:r>
            <a:rPr lang="x-none" dirty="0" err="1" smtClean="0"/>
            <a:t>Praćenje</a:t>
          </a:r>
          <a:r>
            <a:rPr lang="x-none" dirty="0" smtClean="0"/>
            <a:t> i </a:t>
          </a:r>
          <a:r>
            <a:rPr lang="x-none" b="1" dirty="0" err="1" smtClean="0"/>
            <a:t>kontrola</a:t>
          </a:r>
          <a:r>
            <a:rPr lang="x-none" b="1" dirty="0" smtClean="0"/>
            <a:t> </a:t>
          </a:r>
          <a:r>
            <a:rPr lang="x-none" b="1" dirty="0" err="1" smtClean="0"/>
            <a:t>korišćenja</a:t>
          </a:r>
          <a:r>
            <a:rPr lang="x-none" b="1" dirty="0" smtClean="0"/>
            <a:t> </a:t>
          </a:r>
          <a:r>
            <a:rPr lang="x-none" b="1" dirty="0" err="1" smtClean="0"/>
            <a:t>vozila</a:t>
          </a:r>
          <a:endParaRPr lang="x-none" b="1" dirty="0"/>
        </a:p>
      </dgm:t>
    </dgm:pt>
    <dgm:pt modelId="{A3AFDB95-1C96-4D6A-B753-E423C31777B0}" type="parTrans" cxnId="{C115F756-4A11-41F7-A92D-012B06276422}">
      <dgm:prSet/>
      <dgm:spPr/>
      <dgm:t>
        <a:bodyPr/>
        <a:lstStyle/>
        <a:p>
          <a:endParaRPr lang="x-none"/>
        </a:p>
      </dgm:t>
    </dgm:pt>
    <dgm:pt modelId="{563E6D30-DE1E-4FC9-BC9F-4CD1ACC5374D}" type="sibTrans" cxnId="{C115F756-4A11-41F7-A92D-012B06276422}">
      <dgm:prSet/>
      <dgm:spPr/>
      <dgm:t>
        <a:bodyPr/>
        <a:lstStyle/>
        <a:p>
          <a:endParaRPr lang="x-none"/>
        </a:p>
      </dgm:t>
    </dgm:pt>
    <dgm:pt modelId="{201EF6D9-A64A-48AE-ADBB-9DC1EAD544BF}">
      <dgm:prSet/>
      <dgm:spPr/>
      <dgm:t>
        <a:bodyPr/>
        <a:lstStyle/>
        <a:p>
          <a:pPr rtl="0"/>
          <a:r>
            <a:rPr lang="x-none" b="1" dirty="0" err="1" smtClean="0"/>
            <a:t>Praćenje</a:t>
          </a:r>
          <a:r>
            <a:rPr lang="x-none" b="1" dirty="0" smtClean="0"/>
            <a:t> </a:t>
          </a:r>
          <a:r>
            <a:rPr lang="x-none" b="1" dirty="0" err="1" smtClean="0"/>
            <a:t>realizacije</a:t>
          </a:r>
          <a:r>
            <a:rPr lang="x-none" b="1" dirty="0" smtClean="0"/>
            <a:t> </a:t>
          </a:r>
          <a:r>
            <a:rPr lang="x-none" b="1" dirty="0" err="1" smtClean="0"/>
            <a:t>planiranih</a:t>
          </a:r>
          <a:r>
            <a:rPr lang="x-none" b="1" dirty="0" smtClean="0"/>
            <a:t> </a:t>
          </a:r>
          <a:r>
            <a:rPr lang="x-none" b="1" dirty="0" err="1" smtClean="0"/>
            <a:t>zadataka</a:t>
          </a:r>
          <a:endParaRPr lang="x-none" b="1" dirty="0"/>
        </a:p>
      </dgm:t>
    </dgm:pt>
    <dgm:pt modelId="{6F969D70-692A-4199-B8A7-19A27B22C8B7}" type="parTrans" cxnId="{0C4705F1-3DCD-408B-93E7-2CDD657FE504}">
      <dgm:prSet/>
      <dgm:spPr/>
      <dgm:t>
        <a:bodyPr/>
        <a:lstStyle/>
        <a:p>
          <a:endParaRPr lang="x-none"/>
        </a:p>
      </dgm:t>
    </dgm:pt>
    <dgm:pt modelId="{C98E1C69-5668-4433-8F51-9F9A295FB58D}" type="sibTrans" cxnId="{0C4705F1-3DCD-408B-93E7-2CDD657FE504}">
      <dgm:prSet/>
      <dgm:spPr/>
      <dgm:t>
        <a:bodyPr/>
        <a:lstStyle/>
        <a:p>
          <a:endParaRPr lang="x-none"/>
        </a:p>
      </dgm:t>
    </dgm:pt>
    <dgm:pt modelId="{CB3B1E51-4A59-4F16-B52A-A94A6A14F8D7}">
      <dgm:prSet/>
      <dgm:spPr/>
      <dgm:t>
        <a:bodyPr/>
        <a:lstStyle/>
        <a:p>
          <a:pPr rtl="0"/>
          <a:r>
            <a:rPr lang="x-none" b="1" smtClean="0"/>
            <a:t>Integracija </a:t>
          </a:r>
          <a:r>
            <a:rPr lang="x-none" b="1" dirty="0" err="1" smtClean="0"/>
            <a:t>sa</a:t>
          </a:r>
          <a:r>
            <a:rPr lang="x-none" b="1" dirty="0" smtClean="0"/>
            <a:t> </a:t>
          </a:r>
          <a:r>
            <a:rPr lang="x-none" b="1" dirty="0" err="1" smtClean="0"/>
            <a:t>poslovnim</a:t>
          </a:r>
          <a:r>
            <a:rPr lang="x-none" b="1" dirty="0" smtClean="0"/>
            <a:t> </a:t>
          </a:r>
          <a:r>
            <a:rPr lang="x-none" b="1" dirty="0" err="1" smtClean="0"/>
            <a:t>informacionim</a:t>
          </a:r>
          <a:r>
            <a:rPr lang="x-none" b="1" dirty="0" smtClean="0"/>
            <a:t> </a:t>
          </a:r>
          <a:r>
            <a:rPr lang="x-none" b="1" dirty="0" err="1" smtClean="0"/>
            <a:t>sistemom</a:t>
          </a:r>
          <a:r>
            <a:rPr lang="x-none" b="1" dirty="0" smtClean="0"/>
            <a:t> </a:t>
          </a:r>
          <a:r>
            <a:rPr lang="x-none" dirty="0" err="1" smtClean="0"/>
            <a:t>kompanije</a:t>
          </a:r>
          <a:endParaRPr lang="x-none" dirty="0"/>
        </a:p>
      </dgm:t>
    </dgm:pt>
    <dgm:pt modelId="{001FCACA-DFCE-45A8-B677-F436A6547BEB}" type="parTrans" cxnId="{08A232EC-BA1C-4CF3-939A-4367271EA993}">
      <dgm:prSet/>
      <dgm:spPr/>
      <dgm:t>
        <a:bodyPr/>
        <a:lstStyle/>
        <a:p>
          <a:endParaRPr lang="x-none"/>
        </a:p>
      </dgm:t>
    </dgm:pt>
    <dgm:pt modelId="{0CEC34C6-F89B-467E-AE43-F131844F5738}" type="sibTrans" cxnId="{08A232EC-BA1C-4CF3-939A-4367271EA993}">
      <dgm:prSet/>
      <dgm:spPr/>
      <dgm:t>
        <a:bodyPr/>
        <a:lstStyle/>
        <a:p>
          <a:endParaRPr lang="x-none"/>
        </a:p>
      </dgm:t>
    </dgm:pt>
    <dgm:pt modelId="{01159FD7-F2F7-4FBC-AE2D-A6F920CA9A03}">
      <dgm:prSet/>
      <dgm:spPr/>
      <dgm:t>
        <a:bodyPr/>
        <a:lstStyle/>
        <a:p>
          <a:pPr rtl="0"/>
          <a:r>
            <a:rPr lang="x-none" dirty="0" err="1" smtClean="0"/>
            <a:t>Sistem</a:t>
          </a:r>
          <a:r>
            <a:rPr lang="x-none" dirty="0" smtClean="0"/>
            <a:t> </a:t>
          </a:r>
          <a:r>
            <a:rPr lang="x-none" dirty="0" err="1" smtClean="0"/>
            <a:t>za</a:t>
          </a:r>
          <a:r>
            <a:rPr lang="x-none" dirty="0" smtClean="0"/>
            <a:t> </a:t>
          </a:r>
          <a:r>
            <a:rPr lang="x-none" b="1" dirty="0" err="1" smtClean="0"/>
            <a:t>upravljanje</a:t>
          </a:r>
          <a:r>
            <a:rPr lang="x-none" b="1" dirty="0" smtClean="0"/>
            <a:t> </a:t>
          </a:r>
          <a:r>
            <a:rPr lang="x-none" b="1" dirty="0" err="1" smtClean="0"/>
            <a:t>vozim</a:t>
          </a:r>
          <a:r>
            <a:rPr lang="x-none" b="1" dirty="0" smtClean="0"/>
            <a:t> </a:t>
          </a:r>
          <a:r>
            <a:rPr lang="x-none" b="1" dirty="0" err="1" smtClean="0"/>
            <a:t>parkom</a:t>
          </a:r>
          <a:endParaRPr lang="x-none" b="1" dirty="0"/>
        </a:p>
      </dgm:t>
    </dgm:pt>
    <dgm:pt modelId="{5467138C-3CD2-472D-B808-2257C6A44D52}" type="parTrans" cxnId="{963A6DEA-812C-46BB-B7EE-8E4821202BA8}">
      <dgm:prSet/>
      <dgm:spPr/>
      <dgm:t>
        <a:bodyPr/>
        <a:lstStyle/>
        <a:p>
          <a:endParaRPr lang="x-none"/>
        </a:p>
      </dgm:t>
    </dgm:pt>
    <dgm:pt modelId="{5B17B2A7-E886-4E00-A7B1-7FFCD46D0205}" type="sibTrans" cxnId="{963A6DEA-812C-46BB-B7EE-8E4821202BA8}">
      <dgm:prSet/>
      <dgm:spPr/>
      <dgm:t>
        <a:bodyPr/>
        <a:lstStyle/>
        <a:p>
          <a:endParaRPr lang="x-none"/>
        </a:p>
      </dgm:t>
    </dgm:pt>
    <dgm:pt modelId="{8E0F6632-8AA3-467B-8BC2-61FB84766E15}" type="pres">
      <dgm:prSet presAssocID="{190A5AA8-49F7-42DE-963E-E6992396B0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BD20F40-30E4-4B1B-9EE5-100645E2015F}" type="pres">
      <dgm:prSet presAssocID="{7D5E270E-DE88-4A81-9D9C-988D73CD768B}" presName="parentText" presStyleLbl="node1" presStyleIdx="0" presStyleCnt="1" custLinFactNeighborX="823" custLinFactNeighborY="-407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D83760C-EB0D-4AE5-B7B7-E3BE8F3FA775}" type="pres">
      <dgm:prSet presAssocID="{7D5E270E-DE88-4A81-9D9C-988D73CD768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088B0379-461D-43C1-B10B-55D6A960BCBD}" type="presOf" srcId="{201EF6D9-A64A-48AE-ADBB-9DC1EAD544BF}" destId="{9D83760C-EB0D-4AE5-B7B7-E3BE8F3FA775}" srcOrd="0" destOrd="3" presId="urn:microsoft.com/office/officeart/2005/8/layout/vList2"/>
    <dgm:cxn modelId="{360E607C-11CE-4F79-BFC7-8CD37F92794B}" type="presOf" srcId="{7D5E270E-DE88-4A81-9D9C-988D73CD768B}" destId="{ABD20F40-30E4-4B1B-9EE5-100645E2015F}" srcOrd="0" destOrd="0" presId="urn:microsoft.com/office/officeart/2005/8/layout/vList2"/>
    <dgm:cxn modelId="{05B34C0B-9E4C-4FC9-9B24-C797F2D24FAA}" srcId="{7D5E270E-DE88-4A81-9D9C-988D73CD768B}" destId="{0282AB28-2D3E-4D70-ADFA-C32C036C57C9}" srcOrd="0" destOrd="0" parTransId="{794C331F-9710-4F13-B24D-0B0883605F56}" sibTransId="{CCCDECBF-E2D9-4EF9-AE11-745BDE1AF3AB}"/>
    <dgm:cxn modelId="{599329EA-A0EB-4EA9-A4AF-925904A50F4A}" type="presOf" srcId="{190A5AA8-49F7-42DE-963E-E6992396B0CE}" destId="{8E0F6632-8AA3-467B-8BC2-61FB84766E15}" srcOrd="0" destOrd="0" presId="urn:microsoft.com/office/officeart/2005/8/layout/vList2"/>
    <dgm:cxn modelId="{1701754F-E333-4316-9153-C8456CFBB824}" type="presOf" srcId="{0282AB28-2D3E-4D70-ADFA-C32C036C57C9}" destId="{9D83760C-EB0D-4AE5-B7B7-E3BE8F3FA775}" srcOrd="0" destOrd="0" presId="urn:microsoft.com/office/officeart/2005/8/layout/vList2"/>
    <dgm:cxn modelId="{AABAA185-33A5-4B65-9687-8D08E66095DA}" type="presOf" srcId="{CB3B1E51-4A59-4F16-B52A-A94A6A14F8D7}" destId="{9D83760C-EB0D-4AE5-B7B7-E3BE8F3FA775}" srcOrd="0" destOrd="4" presId="urn:microsoft.com/office/officeart/2005/8/layout/vList2"/>
    <dgm:cxn modelId="{1EC4CDCF-A57F-4101-B670-9290E94E2B14}" type="presOf" srcId="{01159FD7-F2F7-4FBC-AE2D-A6F920CA9A03}" destId="{9D83760C-EB0D-4AE5-B7B7-E3BE8F3FA775}" srcOrd="0" destOrd="1" presId="urn:microsoft.com/office/officeart/2005/8/layout/vList2"/>
    <dgm:cxn modelId="{C115F756-4A11-41F7-A92D-012B06276422}" srcId="{7D5E270E-DE88-4A81-9D9C-988D73CD768B}" destId="{AB7BAD2F-2B73-4505-BE58-31AE6C954828}" srcOrd="2" destOrd="0" parTransId="{A3AFDB95-1C96-4D6A-B753-E423C31777B0}" sibTransId="{563E6D30-DE1E-4FC9-BC9F-4CD1ACC5374D}"/>
    <dgm:cxn modelId="{C4393AF0-A59C-4CA1-BDC5-C26E892AF61F}" srcId="{190A5AA8-49F7-42DE-963E-E6992396B0CE}" destId="{7D5E270E-DE88-4A81-9D9C-988D73CD768B}" srcOrd="0" destOrd="0" parTransId="{355C822A-FFFC-44FB-AFA2-0CADEC6F0782}" sibTransId="{FAA94A2F-6675-4821-9774-FDE4405BE1A8}"/>
    <dgm:cxn modelId="{A3F08599-4549-4A9E-B0B6-CB269B762988}" type="presOf" srcId="{AB7BAD2F-2B73-4505-BE58-31AE6C954828}" destId="{9D83760C-EB0D-4AE5-B7B7-E3BE8F3FA775}" srcOrd="0" destOrd="2" presId="urn:microsoft.com/office/officeart/2005/8/layout/vList2"/>
    <dgm:cxn modelId="{08A232EC-BA1C-4CF3-939A-4367271EA993}" srcId="{7D5E270E-DE88-4A81-9D9C-988D73CD768B}" destId="{CB3B1E51-4A59-4F16-B52A-A94A6A14F8D7}" srcOrd="4" destOrd="0" parTransId="{001FCACA-DFCE-45A8-B677-F436A6547BEB}" sibTransId="{0CEC34C6-F89B-467E-AE43-F131844F5738}"/>
    <dgm:cxn modelId="{963A6DEA-812C-46BB-B7EE-8E4821202BA8}" srcId="{7D5E270E-DE88-4A81-9D9C-988D73CD768B}" destId="{01159FD7-F2F7-4FBC-AE2D-A6F920CA9A03}" srcOrd="1" destOrd="0" parTransId="{5467138C-3CD2-472D-B808-2257C6A44D52}" sibTransId="{5B17B2A7-E886-4E00-A7B1-7FFCD46D0205}"/>
    <dgm:cxn modelId="{0C4705F1-3DCD-408B-93E7-2CDD657FE504}" srcId="{7D5E270E-DE88-4A81-9D9C-988D73CD768B}" destId="{201EF6D9-A64A-48AE-ADBB-9DC1EAD544BF}" srcOrd="3" destOrd="0" parTransId="{6F969D70-692A-4199-B8A7-19A27B22C8B7}" sibTransId="{C98E1C69-5668-4433-8F51-9F9A295FB58D}"/>
    <dgm:cxn modelId="{48383615-B8E3-4E4E-8106-9636D2E69B92}" type="presParOf" srcId="{8E0F6632-8AA3-467B-8BC2-61FB84766E15}" destId="{ABD20F40-30E4-4B1B-9EE5-100645E2015F}" srcOrd="0" destOrd="0" presId="urn:microsoft.com/office/officeart/2005/8/layout/vList2"/>
    <dgm:cxn modelId="{B48F9C32-50E9-407C-A7F9-40C147817956}" type="presParOf" srcId="{8E0F6632-8AA3-467B-8BC2-61FB84766E15}" destId="{9D83760C-EB0D-4AE5-B7B7-E3BE8F3FA77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5504AEE9-E4DC-42A1-AB17-BB86B3F0736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29B27E15-E172-4702-B72F-4C287DD11561}">
      <dgm:prSet/>
      <dgm:spPr/>
      <dgm:t>
        <a:bodyPr/>
        <a:lstStyle/>
        <a:p>
          <a:pPr rtl="0"/>
          <a:r>
            <a:rPr lang="en-US" dirty="0" smtClean="0"/>
            <a:t>“</a:t>
          </a:r>
          <a:r>
            <a:rPr lang="x-none" dirty="0" smtClean="0"/>
            <a:t>DIS logistika - kičma naše kompanije na raspolaganju vama</a:t>
          </a:r>
          <a:r>
            <a:rPr lang="en-US" dirty="0" smtClean="0"/>
            <a:t>”</a:t>
          </a:r>
          <a:endParaRPr lang="x-none" dirty="0"/>
        </a:p>
      </dgm:t>
    </dgm:pt>
    <dgm:pt modelId="{283E3074-A2A5-4FDB-93DE-3CBF7A76C419}" type="parTrans" cxnId="{95D24766-79DC-4D36-ADA5-EFB774EF4737}">
      <dgm:prSet/>
      <dgm:spPr/>
      <dgm:t>
        <a:bodyPr/>
        <a:lstStyle/>
        <a:p>
          <a:endParaRPr lang="x-none"/>
        </a:p>
      </dgm:t>
    </dgm:pt>
    <dgm:pt modelId="{DA781ABB-D808-4A74-865B-884693F59A30}" type="sibTrans" cxnId="{95D24766-79DC-4D36-ADA5-EFB774EF4737}">
      <dgm:prSet/>
      <dgm:spPr/>
      <dgm:t>
        <a:bodyPr/>
        <a:lstStyle/>
        <a:p>
          <a:endParaRPr lang="x-none"/>
        </a:p>
      </dgm:t>
    </dgm:pt>
    <dgm:pt modelId="{9A67AFBF-8F51-4C5F-8CB8-12A114745B54}">
      <dgm:prSet/>
      <dgm:spPr/>
      <dgm:t>
        <a:bodyPr/>
        <a:lstStyle/>
        <a:p>
          <a:pPr rtl="0"/>
          <a:r>
            <a:rPr lang="en-US" b="1" dirty="0" smtClean="0"/>
            <a:t>“</a:t>
          </a:r>
          <a:r>
            <a:rPr lang="x-none" b="1" dirty="0" smtClean="0"/>
            <a:t>Ono što se ne vidi na prvi pogled u DIS marketima jeste snažan logistički sistem </a:t>
          </a:r>
          <a:r>
            <a:rPr lang="x-none" dirty="0" smtClean="0"/>
            <a:t>koji podržava kompletan naš posao. Žuti kamioni sa našim logotipom već su postali prepoznatljivi prizor na srpskim putevima. Oni svaki dan opslužuju razvijenu mrežu naših marketa i </a:t>
          </a:r>
          <a:r>
            <a:rPr lang="x-none" dirty="0" err="1" smtClean="0"/>
            <a:t>franšiznih</a:t>
          </a:r>
          <a:r>
            <a:rPr lang="x-none" dirty="0" smtClean="0"/>
            <a:t> partnera, a čitav sistem funkcioniše sa vrlo visokim nivoom efikasnosti i učinka.</a:t>
          </a:r>
          <a:r>
            <a:rPr lang="en-US" dirty="0" smtClean="0"/>
            <a:t>”</a:t>
          </a:r>
          <a:endParaRPr lang="x-none" dirty="0"/>
        </a:p>
      </dgm:t>
    </dgm:pt>
    <dgm:pt modelId="{F7828C1E-6E90-4F10-9280-A5772CF56EBC}" type="parTrans" cxnId="{F6A3002C-322F-466D-AC1F-7A2014E72C03}">
      <dgm:prSet/>
      <dgm:spPr/>
      <dgm:t>
        <a:bodyPr/>
        <a:lstStyle/>
        <a:p>
          <a:endParaRPr lang="x-none"/>
        </a:p>
      </dgm:t>
    </dgm:pt>
    <dgm:pt modelId="{4CFB9996-0548-4002-93D3-63DB13C668C6}" type="sibTrans" cxnId="{F6A3002C-322F-466D-AC1F-7A2014E72C03}">
      <dgm:prSet/>
      <dgm:spPr/>
      <dgm:t>
        <a:bodyPr/>
        <a:lstStyle/>
        <a:p>
          <a:endParaRPr lang="x-none"/>
        </a:p>
      </dgm:t>
    </dgm:pt>
    <dgm:pt modelId="{6A7C3687-1022-44B9-AC05-BBC75BF91250}" type="pres">
      <dgm:prSet presAssocID="{5504AEE9-E4DC-42A1-AB17-BB86B3F073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13364EF-38EA-4DD3-B7AA-ECA71CD160A4}" type="pres">
      <dgm:prSet presAssocID="{29B27E15-E172-4702-B72F-4C287DD11561}" presName="parentText" presStyleLbl="node1" presStyleIdx="0" presStyleCnt="1" custLinFactNeighborX="40253" custLinFactNeighborY="-59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68D52E0-1532-41D2-851B-528C201FA3AC}" type="pres">
      <dgm:prSet presAssocID="{29B27E15-E172-4702-B72F-4C287DD115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F6A3002C-322F-466D-AC1F-7A2014E72C03}" srcId="{29B27E15-E172-4702-B72F-4C287DD11561}" destId="{9A67AFBF-8F51-4C5F-8CB8-12A114745B54}" srcOrd="0" destOrd="0" parTransId="{F7828C1E-6E90-4F10-9280-A5772CF56EBC}" sibTransId="{4CFB9996-0548-4002-93D3-63DB13C668C6}"/>
    <dgm:cxn modelId="{AA73A227-55BC-49A0-AFC6-956711E431D6}" type="presOf" srcId="{9A67AFBF-8F51-4C5F-8CB8-12A114745B54}" destId="{F68D52E0-1532-41D2-851B-528C201FA3AC}" srcOrd="0" destOrd="0" presId="urn:microsoft.com/office/officeart/2005/8/layout/vList2"/>
    <dgm:cxn modelId="{95D24766-79DC-4D36-ADA5-EFB774EF4737}" srcId="{5504AEE9-E4DC-42A1-AB17-BB86B3F07360}" destId="{29B27E15-E172-4702-B72F-4C287DD11561}" srcOrd="0" destOrd="0" parTransId="{283E3074-A2A5-4FDB-93DE-3CBF7A76C419}" sibTransId="{DA781ABB-D808-4A74-865B-884693F59A30}"/>
    <dgm:cxn modelId="{36F3A4BB-49CB-44F5-BCF6-D45D0CE27DE9}" type="presOf" srcId="{29B27E15-E172-4702-B72F-4C287DD11561}" destId="{C13364EF-38EA-4DD3-B7AA-ECA71CD160A4}" srcOrd="0" destOrd="0" presId="urn:microsoft.com/office/officeart/2005/8/layout/vList2"/>
    <dgm:cxn modelId="{ADB7D82B-F74F-4038-917C-03B7F81F5C2D}" type="presOf" srcId="{5504AEE9-E4DC-42A1-AB17-BB86B3F07360}" destId="{6A7C3687-1022-44B9-AC05-BBC75BF91250}" srcOrd="0" destOrd="0" presId="urn:microsoft.com/office/officeart/2005/8/layout/vList2"/>
    <dgm:cxn modelId="{539278F5-28AF-4800-B680-63375D8D0EB4}" type="presParOf" srcId="{6A7C3687-1022-44B9-AC05-BBC75BF91250}" destId="{C13364EF-38EA-4DD3-B7AA-ECA71CD160A4}" srcOrd="0" destOrd="0" presId="urn:microsoft.com/office/officeart/2005/8/layout/vList2"/>
    <dgm:cxn modelId="{28B37C34-3BFD-4187-B0D8-B448F541E531}" type="presParOf" srcId="{6A7C3687-1022-44B9-AC05-BBC75BF91250}" destId="{F68D52E0-1532-41D2-851B-528C201FA3A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noProof="0" dirty="0" smtClean="0"/>
            <a:t>LBS u </a:t>
          </a:r>
          <a:r>
            <a:rPr lang="x-none" b="1" noProof="0" dirty="0" err="1" smtClean="0"/>
            <a:t>transportu</a:t>
          </a:r>
          <a:r>
            <a:rPr lang="x-none" b="1" noProof="0" dirty="0" smtClean="0"/>
            <a:t> </a:t>
          </a:r>
          <a:r>
            <a:rPr lang="x-none" b="1" noProof="0" smtClean="0"/>
            <a:t>i logistici</a:t>
          </a:r>
          <a:r>
            <a:rPr lang="sr-Latn-CS" b="1" noProof="0" dirty="0" smtClean="0"/>
            <a:t>:</a:t>
          </a:r>
          <a:r>
            <a:rPr lang="en-US" b="1" noProof="0" dirty="0" smtClean="0"/>
            <a:t> </a:t>
          </a:r>
          <a:r>
            <a:rPr lang="sr-Latn-CS" b="1" noProof="0" dirty="0" smtClean="0"/>
            <a:t>p</a:t>
          </a:r>
          <a:r>
            <a:rPr lang="en-US" b="1" noProof="0" dirty="0" err="1" smtClean="0"/>
            <a:t>rimer</a:t>
          </a:r>
          <a:r>
            <a:rPr lang="en-US" b="1" noProof="0" dirty="0" smtClean="0"/>
            <a:t> </a:t>
          </a:r>
          <a:r>
            <a:rPr lang="en-US" b="1" noProof="0" dirty="0" err="1" smtClean="0"/>
            <a:t>implementacije</a:t>
          </a:r>
          <a:r>
            <a:rPr lang="en-US" b="1" noProof="0" dirty="0" smtClean="0"/>
            <a:t> u </a:t>
          </a:r>
          <a:r>
            <a:rPr lang="en-US" b="1" noProof="0" dirty="0" err="1" smtClean="0"/>
            <a:t>kompaniji</a:t>
          </a:r>
          <a:r>
            <a:rPr lang="en-US" b="1" noProof="0" dirty="0" smtClean="0"/>
            <a:t> DIS</a:t>
          </a:r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 custLinFactNeighborX="93" custLinFactNeighborY="196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1572B8DB-E2D0-4A94-94B2-91BE636AB4C5}" type="presOf" srcId="{88976E04-E22B-4751-903E-EDFE11444F8F}" destId="{5383FE03-8D9A-4F33-9ADA-FCD6165139B8}" srcOrd="0" destOrd="0" presId="urn:microsoft.com/office/officeart/2005/8/layout/vList2"/>
    <dgm:cxn modelId="{FC2F6363-44F4-484D-962A-7AB680A9B31F}" type="presOf" srcId="{349F03B1-1FB3-4D06-9FF6-88823DDA5FAC}" destId="{7161D383-CA7F-4243-B1FA-DF288B36488E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35E30983-5D00-4F72-BE2A-F0EF02E616CF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49F03B1-1FB3-4D06-9FF6-88823DDA5FA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x-none"/>
        </a:p>
      </dgm:t>
    </dgm:pt>
    <dgm:pt modelId="{88976E04-E22B-4751-903E-EDFE11444F8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x-none" b="1" dirty="0" smtClean="0">
              <a:latin typeface="Calibri" panose="020F0502020204030204" pitchFamily="34" charset="0"/>
            </a:rPr>
            <a:t>GIS </a:t>
          </a:r>
          <a:r>
            <a:rPr lang="x-none" b="1" smtClean="0">
              <a:latin typeface="Calibri" panose="020F0502020204030204" pitchFamily="34" charset="0"/>
            </a:rPr>
            <a:t>zelenih površina</a:t>
          </a:r>
          <a:r>
            <a:rPr lang="sr-Latn-CS" b="1" dirty="0" smtClean="0">
              <a:latin typeface="Calibri" panose="020F0502020204030204" pitchFamily="34" charset="0"/>
            </a:rPr>
            <a:t>: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sr-Latn-CS" b="1" dirty="0" smtClean="0">
              <a:latin typeface="Calibri" panose="020F0502020204030204" pitchFamily="34" charset="0"/>
            </a:rPr>
            <a:t>o</a:t>
          </a:r>
          <a:r>
            <a:rPr lang="x-none" b="1" smtClean="0">
              <a:latin typeface="Calibri" panose="020F0502020204030204" pitchFamily="34" charset="0"/>
            </a:rPr>
            <a:t> </a:t>
          </a:r>
          <a:r>
            <a:rPr lang="x-none" b="1" dirty="0" err="1" smtClean="0">
              <a:latin typeface="Calibri" panose="020F0502020204030204" pitchFamily="34" charset="0"/>
            </a:rPr>
            <a:t>projektu</a:t>
          </a:r>
          <a:endParaRPr lang="en-US" b="1" noProof="0" dirty="0" smtClean="0"/>
        </a:p>
      </dgm:t>
    </dgm:pt>
    <dgm:pt modelId="{218BFCAE-5B49-4C6E-BD33-0AD2035B6D7E}" type="parTrans" cxnId="{2D966390-35C3-4A1C-BCEA-049526893C53}">
      <dgm:prSet/>
      <dgm:spPr/>
      <dgm:t>
        <a:bodyPr/>
        <a:lstStyle/>
        <a:p>
          <a:endParaRPr lang="x-none"/>
        </a:p>
      </dgm:t>
    </dgm:pt>
    <dgm:pt modelId="{E1DC9827-0F03-4F6E-B73F-78F099499E78}" type="sibTrans" cxnId="{2D966390-35C3-4A1C-BCEA-049526893C53}">
      <dgm:prSet/>
      <dgm:spPr/>
      <dgm:t>
        <a:bodyPr/>
        <a:lstStyle/>
        <a:p>
          <a:endParaRPr lang="x-none"/>
        </a:p>
      </dgm:t>
    </dgm:pt>
    <dgm:pt modelId="{7161D383-CA7F-4243-B1FA-DF288B36488E}" type="pres">
      <dgm:prSet presAssocID="{349F03B1-1FB3-4D06-9FF6-88823DDA5F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5383FE03-8D9A-4F33-9ADA-FCD6165139B8}" type="pres">
      <dgm:prSet presAssocID="{88976E04-E22B-4751-903E-EDFE11444F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B049297-63C2-4959-B03B-92B833001784}" type="presOf" srcId="{88976E04-E22B-4751-903E-EDFE11444F8F}" destId="{5383FE03-8D9A-4F33-9ADA-FCD6165139B8}" srcOrd="0" destOrd="0" presId="urn:microsoft.com/office/officeart/2005/8/layout/vList2"/>
    <dgm:cxn modelId="{2D966390-35C3-4A1C-BCEA-049526893C53}" srcId="{349F03B1-1FB3-4D06-9FF6-88823DDA5FAC}" destId="{88976E04-E22B-4751-903E-EDFE11444F8F}" srcOrd="0" destOrd="0" parTransId="{218BFCAE-5B49-4C6E-BD33-0AD2035B6D7E}" sibTransId="{E1DC9827-0F03-4F6E-B73F-78F099499E78}"/>
    <dgm:cxn modelId="{F2DF5B6D-18CC-4DDE-8FBD-3491F670A14C}" type="presOf" srcId="{349F03B1-1FB3-4D06-9FF6-88823DDA5FAC}" destId="{7161D383-CA7F-4243-B1FA-DF288B36488E}" srcOrd="0" destOrd="0" presId="urn:microsoft.com/office/officeart/2005/8/layout/vList2"/>
    <dgm:cxn modelId="{C66D6A7C-3AFB-40A2-BD1A-8E377753A8ED}" type="presParOf" srcId="{7161D383-CA7F-4243-B1FA-DF288B36488E}" destId="{5383FE03-8D9A-4F33-9ADA-FCD6165139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A9DAB091-137E-4F31-B59E-3C62F2453F9B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x-none"/>
        </a:p>
      </dgm:t>
    </dgm:pt>
    <dgm:pt modelId="{4C8CE7C4-5DF9-4801-A503-F4B2D66084F3}">
      <dgm:prSet/>
      <dgm:spPr/>
      <dgm:t>
        <a:bodyPr/>
        <a:lstStyle/>
        <a:p>
          <a:pPr rtl="0"/>
          <a:r>
            <a:rPr lang="x-none" dirty="0" err="1" smtClean="0"/>
            <a:t>Investitor</a:t>
          </a:r>
          <a:r>
            <a:rPr lang="x-none" dirty="0" smtClean="0"/>
            <a:t>:</a:t>
          </a:r>
          <a:endParaRPr lang="x-none" dirty="0"/>
        </a:p>
      </dgm:t>
    </dgm:pt>
    <dgm:pt modelId="{E1C412ED-D442-41CA-97EC-5076CA1CE109}" type="parTrans" cxnId="{008EFC39-9860-428C-B11E-A9AB83074A1B}">
      <dgm:prSet/>
      <dgm:spPr/>
      <dgm:t>
        <a:bodyPr/>
        <a:lstStyle/>
        <a:p>
          <a:endParaRPr lang="x-none"/>
        </a:p>
      </dgm:t>
    </dgm:pt>
    <dgm:pt modelId="{DFCD6E81-9C57-4CCE-AF94-57C8A8927BCE}" type="sibTrans" cxnId="{008EFC39-9860-428C-B11E-A9AB83074A1B}">
      <dgm:prSet/>
      <dgm:spPr/>
      <dgm:t>
        <a:bodyPr/>
        <a:lstStyle/>
        <a:p>
          <a:endParaRPr lang="x-none"/>
        </a:p>
      </dgm:t>
    </dgm:pt>
    <dgm:pt modelId="{31D16D07-6DED-448D-8901-E4CAF6E11570}" type="pres">
      <dgm:prSet presAssocID="{A9DAB091-137E-4F31-B59E-3C62F2453F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ECF19F1-CC94-4080-A957-184F7BCF42AC}" type="pres">
      <dgm:prSet presAssocID="{4C8CE7C4-5DF9-4801-A503-F4B2D66084F3}" presName="parentText" presStyleLbl="node1" presStyleIdx="0" presStyleCnt="1" custLinFactNeighborX="485" custLinFactNeighborY="-2179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41E37C2A-F29B-4DAE-BCF5-E32A4CE20397}" type="presOf" srcId="{4C8CE7C4-5DF9-4801-A503-F4B2D66084F3}" destId="{AECF19F1-CC94-4080-A957-184F7BCF42AC}" srcOrd="0" destOrd="0" presId="urn:microsoft.com/office/officeart/2005/8/layout/vList2"/>
    <dgm:cxn modelId="{BE9D9835-8037-4B41-BF1F-772C286C47D0}" type="presOf" srcId="{A9DAB091-137E-4F31-B59E-3C62F2453F9B}" destId="{31D16D07-6DED-448D-8901-E4CAF6E11570}" srcOrd="0" destOrd="0" presId="urn:microsoft.com/office/officeart/2005/8/layout/vList2"/>
    <dgm:cxn modelId="{008EFC39-9860-428C-B11E-A9AB83074A1B}" srcId="{A9DAB091-137E-4F31-B59E-3C62F2453F9B}" destId="{4C8CE7C4-5DF9-4801-A503-F4B2D66084F3}" srcOrd="0" destOrd="0" parTransId="{E1C412ED-D442-41CA-97EC-5076CA1CE109}" sibTransId="{DFCD6E81-9C57-4CCE-AF94-57C8A8927BCE}"/>
    <dgm:cxn modelId="{74602BD8-52F8-4885-B579-DD908939B73C}" type="presParOf" srcId="{31D16D07-6DED-448D-8901-E4CAF6E11570}" destId="{AECF19F1-CC94-4080-A957-184F7BCF42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8B17FAC0-F83F-4E38-B436-C596B36C43D0}" type="doc">
      <dgm:prSet loTypeId="urn:microsoft.com/office/officeart/2005/8/layout/cycle1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E73EFEB3-20C7-430E-992D-BB65D519D963}">
      <dgm:prSet custT="1"/>
      <dgm:spPr/>
      <dgm:t>
        <a:bodyPr/>
        <a:lstStyle/>
        <a:p>
          <a:pPr rtl="0"/>
          <a:r>
            <a:rPr lang="x-none" sz="1900" b="1" dirty="0" err="1" smtClean="0"/>
            <a:t>MapSoft</a:t>
          </a:r>
          <a:endParaRPr lang="x-none" sz="1900" b="1" dirty="0"/>
        </a:p>
      </dgm:t>
    </dgm:pt>
    <dgm:pt modelId="{0D0F47C2-BFC3-48A2-A65D-E409AF20DABE}" type="parTrans" cxnId="{0C94679D-6A31-417B-A63C-F1373D67618E}">
      <dgm:prSet/>
      <dgm:spPr/>
      <dgm:t>
        <a:bodyPr/>
        <a:lstStyle/>
        <a:p>
          <a:endParaRPr lang="x-none"/>
        </a:p>
      </dgm:t>
    </dgm:pt>
    <dgm:pt modelId="{F7058A1A-988B-4BFF-A00A-758A1797397B}" type="sibTrans" cxnId="{0C94679D-6A31-417B-A63C-F1373D67618E}">
      <dgm:prSet/>
      <dgm:spPr/>
      <dgm:t>
        <a:bodyPr/>
        <a:lstStyle/>
        <a:p>
          <a:endParaRPr lang="x-none"/>
        </a:p>
      </dgm:t>
    </dgm:pt>
    <dgm:pt modelId="{927001C6-611B-40CA-B53C-247686B2CDD3}">
      <dgm:prSet custT="1"/>
      <dgm:spPr/>
      <dgm:t>
        <a:bodyPr/>
        <a:lstStyle/>
        <a:p>
          <a:pPr rtl="0"/>
          <a:r>
            <a:rPr lang="x-none" sz="2000" b="1" dirty="0" smtClean="0"/>
            <a:t>JKP </a:t>
          </a:r>
          <a:r>
            <a:rPr lang="x-none" sz="2000" b="1" dirty="0" err="1" smtClean="0"/>
            <a:t>Zelenilo</a:t>
          </a:r>
          <a:r>
            <a:rPr lang="x-none" sz="2000" b="1" dirty="0" smtClean="0"/>
            <a:t> </a:t>
          </a:r>
          <a:r>
            <a:rPr lang="x-none" sz="2000" b="1" dirty="0" err="1" smtClean="0"/>
            <a:t>Beograd</a:t>
          </a:r>
          <a:endParaRPr lang="x-none" sz="2000" b="1" dirty="0"/>
        </a:p>
      </dgm:t>
    </dgm:pt>
    <dgm:pt modelId="{97C4FEF7-52B7-4F5B-8877-B7E7460D9D73}" type="parTrans" cxnId="{481091D2-56FE-4F7E-BE75-BC9A425C321D}">
      <dgm:prSet/>
      <dgm:spPr/>
      <dgm:t>
        <a:bodyPr/>
        <a:lstStyle/>
        <a:p>
          <a:endParaRPr lang="x-none"/>
        </a:p>
      </dgm:t>
    </dgm:pt>
    <dgm:pt modelId="{A4768BC8-1493-4CA8-8444-08FD34F77478}" type="sibTrans" cxnId="{481091D2-56FE-4F7E-BE75-BC9A425C321D}">
      <dgm:prSet/>
      <dgm:spPr/>
      <dgm:t>
        <a:bodyPr/>
        <a:lstStyle/>
        <a:p>
          <a:endParaRPr lang="x-none"/>
        </a:p>
      </dgm:t>
    </dgm:pt>
    <dgm:pt modelId="{EBE1E9E7-D6E8-4BDE-802A-2728ACCD1091}" type="pres">
      <dgm:prSet presAssocID="{8B17FAC0-F83F-4E38-B436-C596B36C43D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6814F935-E061-484A-BF2A-21D1F7EBF2BD}" type="pres">
      <dgm:prSet presAssocID="{E73EFEB3-20C7-430E-992D-BB65D519D963}" presName="dummy" presStyleCnt="0"/>
      <dgm:spPr/>
    </dgm:pt>
    <dgm:pt modelId="{75F521FB-1F93-4D23-9F63-5E1640B2E020}" type="pres">
      <dgm:prSet presAssocID="{E73EFEB3-20C7-430E-992D-BB65D519D963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7349172-F410-4472-8D1F-A128EEE7FBD0}" type="pres">
      <dgm:prSet presAssocID="{F7058A1A-988B-4BFF-A00A-758A1797397B}" presName="sibTrans" presStyleLbl="node1" presStyleIdx="0" presStyleCnt="2"/>
      <dgm:spPr/>
      <dgm:t>
        <a:bodyPr/>
        <a:lstStyle/>
        <a:p>
          <a:endParaRPr lang="x-none"/>
        </a:p>
      </dgm:t>
    </dgm:pt>
    <dgm:pt modelId="{3F554352-AEB8-4124-841B-E462E9EA2B8B}" type="pres">
      <dgm:prSet presAssocID="{927001C6-611B-40CA-B53C-247686B2CDD3}" presName="dummy" presStyleCnt="0"/>
      <dgm:spPr/>
    </dgm:pt>
    <dgm:pt modelId="{8EDF0362-3BFA-4BC9-B85F-92651DF81AD2}" type="pres">
      <dgm:prSet presAssocID="{927001C6-611B-40CA-B53C-247686B2CDD3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502EDB45-6394-449D-833B-6FCB2E5A976E}" type="pres">
      <dgm:prSet presAssocID="{A4768BC8-1493-4CA8-8444-08FD34F77478}" presName="sibTrans" presStyleLbl="node1" presStyleIdx="1" presStyleCnt="2"/>
      <dgm:spPr/>
      <dgm:t>
        <a:bodyPr/>
        <a:lstStyle/>
        <a:p>
          <a:endParaRPr lang="x-none"/>
        </a:p>
      </dgm:t>
    </dgm:pt>
  </dgm:ptLst>
  <dgm:cxnLst>
    <dgm:cxn modelId="{4728DF3E-3336-4FB0-BAE6-7775F900A654}" type="presOf" srcId="{F7058A1A-988B-4BFF-A00A-758A1797397B}" destId="{57349172-F410-4472-8D1F-A128EEE7FBD0}" srcOrd="0" destOrd="0" presId="urn:microsoft.com/office/officeart/2005/8/layout/cycle1"/>
    <dgm:cxn modelId="{FE867BFF-5C76-45C2-9DC3-68C6F4BF9773}" type="presOf" srcId="{E73EFEB3-20C7-430E-992D-BB65D519D963}" destId="{75F521FB-1F93-4D23-9F63-5E1640B2E020}" srcOrd="0" destOrd="0" presId="urn:microsoft.com/office/officeart/2005/8/layout/cycle1"/>
    <dgm:cxn modelId="{0C94679D-6A31-417B-A63C-F1373D67618E}" srcId="{8B17FAC0-F83F-4E38-B436-C596B36C43D0}" destId="{E73EFEB3-20C7-430E-992D-BB65D519D963}" srcOrd="0" destOrd="0" parTransId="{0D0F47C2-BFC3-48A2-A65D-E409AF20DABE}" sibTransId="{F7058A1A-988B-4BFF-A00A-758A1797397B}"/>
    <dgm:cxn modelId="{B04E6A08-199C-40A7-BC61-F9A66E4CAD56}" type="presOf" srcId="{927001C6-611B-40CA-B53C-247686B2CDD3}" destId="{8EDF0362-3BFA-4BC9-B85F-92651DF81AD2}" srcOrd="0" destOrd="0" presId="urn:microsoft.com/office/officeart/2005/8/layout/cycle1"/>
    <dgm:cxn modelId="{481091D2-56FE-4F7E-BE75-BC9A425C321D}" srcId="{8B17FAC0-F83F-4E38-B436-C596B36C43D0}" destId="{927001C6-611B-40CA-B53C-247686B2CDD3}" srcOrd="1" destOrd="0" parTransId="{97C4FEF7-52B7-4F5B-8877-B7E7460D9D73}" sibTransId="{A4768BC8-1493-4CA8-8444-08FD34F77478}"/>
    <dgm:cxn modelId="{518DD10C-37EE-4C2C-BE05-310E5D31927B}" type="presOf" srcId="{8B17FAC0-F83F-4E38-B436-C596B36C43D0}" destId="{EBE1E9E7-D6E8-4BDE-802A-2728ACCD1091}" srcOrd="0" destOrd="0" presId="urn:microsoft.com/office/officeart/2005/8/layout/cycle1"/>
    <dgm:cxn modelId="{7731F984-9F8F-46AC-B7A2-8AF49878E274}" type="presOf" srcId="{A4768BC8-1493-4CA8-8444-08FD34F77478}" destId="{502EDB45-6394-449D-833B-6FCB2E5A976E}" srcOrd="0" destOrd="0" presId="urn:microsoft.com/office/officeart/2005/8/layout/cycle1"/>
    <dgm:cxn modelId="{1A2984F0-1682-4EEF-9716-899D2708A16B}" type="presParOf" srcId="{EBE1E9E7-D6E8-4BDE-802A-2728ACCD1091}" destId="{6814F935-E061-484A-BF2A-21D1F7EBF2BD}" srcOrd="0" destOrd="0" presId="urn:microsoft.com/office/officeart/2005/8/layout/cycle1"/>
    <dgm:cxn modelId="{1899D876-25C4-498C-BC3C-A42727F55F0D}" type="presParOf" srcId="{EBE1E9E7-D6E8-4BDE-802A-2728ACCD1091}" destId="{75F521FB-1F93-4D23-9F63-5E1640B2E020}" srcOrd="1" destOrd="0" presId="urn:microsoft.com/office/officeart/2005/8/layout/cycle1"/>
    <dgm:cxn modelId="{8B99924E-5789-4413-AC54-E3ED61CEC830}" type="presParOf" srcId="{EBE1E9E7-D6E8-4BDE-802A-2728ACCD1091}" destId="{57349172-F410-4472-8D1F-A128EEE7FBD0}" srcOrd="2" destOrd="0" presId="urn:microsoft.com/office/officeart/2005/8/layout/cycle1"/>
    <dgm:cxn modelId="{A9769DE6-3AE9-4AE1-B804-F79BF11D7FDC}" type="presParOf" srcId="{EBE1E9E7-D6E8-4BDE-802A-2728ACCD1091}" destId="{3F554352-AEB8-4124-841B-E462E9EA2B8B}" srcOrd="3" destOrd="0" presId="urn:microsoft.com/office/officeart/2005/8/layout/cycle1"/>
    <dgm:cxn modelId="{5E2CCE3C-8AB0-4641-9C57-E21FF085A395}" type="presParOf" srcId="{EBE1E9E7-D6E8-4BDE-802A-2728ACCD1091}" destId="{8EDF0362-3BFA-4BC9-B85F-92651DF81AD2}" srcOrd="4" destOrd="0" presId="urn:microsoft.com/office/officeart/2005/8/layout/cycle1"/>
    <dgm:cxn modelId="{535CBEBC-9B72-458F-B2AB-E9F8D277E646}" type="presParOf" srcId="{EBE1E9E7-D6E8-4BDE-802A-2728ACCD1091}" destId="{502EDB45-6394-449D-833B-6FCB2E5A976E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F2008B-9F79-487F-BA05-65EF40FD49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4686DC13-8360-4959-975E-CDEF842323B9}">
      <dgm:prSet phldrT="[Text]"/>
      <dgm:spPr/>
      <dgm:t>
        <a:bodyPr/>
        <a:lstStyle/>
        <a:p>
          <a:r>
            <a:rPr lang="x-none" dirty="0" smtClean="0"/>
            <a:t>Softver MapSoft se koristi </a:t>
          </a:r>
          <a:r>
            <a:rPr lang="x-none" b="1" i="0" dirty="0" smtClean="0"/>
            <a:t>u svim katastrima</a:t>
          </a:r>
          <a:r>
            <a:rPr lang="x-none" dirty="0" smtClean="0"/>
            <a:t> u Srbiji</a:t>
          </a:r>
        </a:p>
      </dgm:t>
    </dgm:pt>
    <dgm:pt modelId="{51547465-5D67-4325-943E-48A38A240A5E}" type="parTrans" cxnId="{AA5AB047-DBF3-455F-93BC-A521FEA157BE}">
      <dgm:prSet/>
      <dgm:spPr/>
      <dgm:t>
        <a:bodyPr/>
        <a:lstStyle/>
        <a:p>
          <a:endParaRPr lang="x-none"/>
        </a:p>
      </dgm:t>
    </dgm:pt>
    <dgm:pt modelId="{31D4BE6B-858A-40EF-BBD1-2F386332C72E}" type="sibTrans" cxnId="{AA5AB047-DBF3-455F-93BC-A521FEA157BE}">
      <dgm:prSet/>
      <dgm:spPr/>
      <dgm:t>
        <a:bodyPr/>
        <a:lstStyle/>
        <a:p>
          <a:endParaRPr lang="x-none"/>
        </a:p>
      </dgm:t>
    </dgm:pt>
    <dgm:pt modelId="{A6632926-0910-41DA-8E6E-8A6E9FAEFA76}">
      <dgm:prSet phldrT="[Text]"/>
      <dgm:spPr>
        <a:solidFill>
          <a:srgbClr val="0066FF"/>
        </a:solidFill>
      </dgm:spPr>
      <dgm:t>
        <a:bodyPr/>
        <a:lstStyle/>
        <a:p>
          <a:r>
            <a:rPr lang="x-none" dirty="0" smtClean="0"/>
            <a:t>Izrada baze podataka Digitalnog katastarskog plana (DKP)</a:t>
          </a:r>
        </a:p>
      </dgm:t>
    </dgm:pt>
    <dgm:pt modelId="{7C4D5D2F-9B78-4198-8BD3-E07C1B127163}" type="parTrans" cxnId="{41A45678-2FE4-45C6-BD4A-261414113CD7}">
      <dgm:prSet/>
      <dgm:spPr/>
      <dgm:t>
        <a:bodyPr/>
        <a:lstStyle/>
        <a:p>
          <a:endParaRPr lang="en-US"/>
        </a:p>
      </dgm:t>
    </dgm:pt>
    <dgm:pt modelId="{66C1ACDD-5B83-4812-85D6-3E1E46488C7F}" type="sibTrans" cxnId="{41A45678-2FE4-45C6-BD4A-261414113CD7}">
      <dgm:prSet/>
      <dgm:spPr/>
      <dgm:t>
        <a:bodyPr/>
        <a:lstStyle/>
        <a:p>
          <a:endParaRPr lang="en-US"/>
        </a:p>
      </dgm:t>
    </dgm:pt>
    <dgm:pt modelId="{5F16F102-C4BE-4A0D-B2D6-9547E36D5A2C}">
      <dgm:prSet phldrT="[Text]"/>
      <dgm:spPr/>
      <dgm:t>
        <a:bodyPr/>
        <a:lstStyle/>
        <a:p>
          <a:r>
            <a:rPr lang="x-none" b="1" dirty="0" smtClean="0"/>
            <a:t>Preko 90% DKP-a</a:t>
          </a:r>
          <a:r>
            <a:rPr lang="x-none" dirty="0" smtClean="0"/>
            <a:t> urađeno i održava se korišćenjem softvera MapSoft</a:t>
          </a:r>
        </a:p>
      </dgm:t>
    </dgm:pt>
    <dgm:pt modelId="{A0C05355-771D-40B7-ABDF-AE45F8072001}" type="parTrans" cxnId="{CAFD946D-7A2C-4F77-AC83-D849B40C6054}">
      <dgm:prSet/>
      <dgm:spPr/>
      <dgm:t>
        <a:bodyPr/>
        <a:lstStyle/>
        <a:p>
          <a:endParaRPr lang="en-US"/>
        </a:p>
      </dgm:t>
    </dgm:pt>
    <dgm:pt modelId="{8FB689E0-17AF-4CC0-AE8A-6B674E007134}" type="sibTrans" cxnId="{CAFD946D-7A2C-4F77-AC83-D849B40C6054}">
      <dgm:prSet/>
      <dgm:spPr/>
      <dgm:t>
        <a:bodyPr/>
        <a:lstStyle/>
        <a:p>
          <a:endParaRPr lang="en-US"/>
        </a:p>
      </dgm:t>
    </dgm:pt>
    <dgm:pt modelId="{9D1D0CEC-1651-48BF-86A4-6DD36AE9224A}" type="pres">
      <dgm:prSet presAssocID="{08F2008B-9F79-487F-BA05-65EF40FD49F6}" presName="linear" presStyleCnt="0">
        <dgm:presLayoutVars>
          <dgm:animLvl val="lvl"/>
          <dgm:resizeHandles val="exact"/>
        </dgm:presLayoutVars>
      </dgm:prSet>
      <dgm:spPr/>
    </dgm:pt>
    <dgm:pt modelId="{24F3961C-4ED4-4C84-8E79-A353B1E57172}" type="pres">
      <dgm:prSet presAssocID="{A6632926-0910-41DA-8E6E-8A6E9FAEFA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577AC-EA28-4EA0-9ADE-C6C07338DCD9}" type="pres">
      <dgm:prSet presAssocID="{A6632926-0910-41DA-8E6E-8A6E9FAEFA7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5EA68-EC9E-4A75-8684-6CC0C29BF6D3}" type="presOf" srcId="{08F2008B-9F79-487F-BA05-65EF40FD49F6}" destId="{9D1D0CEC-1651-48BF-86A4-6DD36AE9224A}" srcOrd="0" destOrd="0" presId="urn:microsoft.com/office/officeart/2005/8/layout/vList2"/>
    <dgm:cxn modelId="{CAFD946D-7A2C-4F77-AC83-D849B40C6054}" srcId="{A6632926-0910-41DA-8E6E-8A6E9FAEFA76}" destId="{5F16F102-C4BE-4A0D-B2D6-9547E36D5A2C}" srcOrd="1" destOrd="0" parTransId="{A0C05355-771D-40B7-ABDF-AE45F8072001}" sibTransId="{8FB689E0-17AF-4CC0-AE8A-6B674E007134}"/>
    <dgm:cxn modelId="{41A45678-2FE4-45C6-BD4A-261414113CD7}" srcId="{08F2008B-9F79-487F-BA05-65EF40FD49F6}" destId="{A6632926-0910-41DA-8E6E-8A6E9FAEFA76}" srcOrd="0" destOrd="0" parTransId="{7C4D5D2F-9B78-4198-8BD3-E07C1B127163}" sibTransId="{66C1ACDD-5B83-4812-85D6-3E1E46488C7F}"/>
    <dgm:cxn modelId="{CE1F5D39-A4C4-4A5D-8FB8-7757A60A8A1D}" type="presOf" srcId="{5F16F102-C4BE-4A0D-B2D6-9547E36D5A2C}" destId="{B1D577AC-EA28-4EA0-9ADE-C6C07338DCD9}" srcOrd="0" destOrd="1" presId="urn:microsoft.com/office/officeart/2005/8/layout/vList2"/>
    <dgm:cxn modelId="{AA5AB047-DBF3-455F-93BC-A521FEA157BE}" srcId="{A6632926-0910-41DA-8E6E-8A6E9FAEFA76}" destId="{4686DC13-8360-4959-975E-CDEF842323B9}" srcOrd="0" destOrd="0" parTransId="{51547465-5D67-4325-943E-48A38A240A5E}" sibTransId="{31D4BE6B-858A-40EF-BBD1-2F386332C72E}"/>
    <dgm:cxn modelId="{79BC1E12-3812-4080-8FED-FF2B0100A15E}" type="presOf" srcId="{4686DC13-8360-4959-975E-CDEF842323B9}" destId="{B1D577AC-EA28-4EA0-9ADE-C6C07338DCD9}" srcOrd="0" destOrd="0" presId="urn:microsoft.com/office/officeart/2005/8/layout/vList2"/>
    <dgm:cxn modelId="{97FF7F1B-C30A-4B68-B994-0849B91663CC}" type="presOf" srcId="{A6632926-0910-41DA-8E6E-8A6E9FAEFA76}" destId="{24F3961C-4ED4-4C84-8E79-A353B1E57172}" srcOrd="0" destOrd="0" presId="urn:microsoft.com/office/officeart/2005/8/layout/vList2"/>
    <dgm:cxn modelId="{2D5F2935-F3EF-4619-A1B3-60FA6D37CA3F}" type="presParOf" srcId="{9D1D0CEC-1651-48BF-86A4-6DD36AE9224A}" destId="{24F3961C-4ED4-4C84-8E79-A353B1E57172}" srcOrd="0" destOrd="0" presId="urn:microsoft.com/office/officeart/2005/8/layout/vList2"/>
    <dgm:cxn modelId="{DCB759CF-E46F-4BC8-916F-FED54CECB209}" type="presParOf" srcId="{9D1D0CEC-1651-48BF-86A4-6DD36AE9224A}" destId="{B1D577AC-EA28-4EA0-9ADE-C6C07338DCD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190A5AA8-49F7-42DE-963E-E6992396B0CE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x-none"/>
        </a:p>
      </dgm:t>
    </dgm:pt>
    <dgm:pt modelId="{7D5E270E-DE88-4A81-9D9C-988D73CD768B}">
      <dgm:prSet custT="1"/>
      <dgm:spPr/>
      <dgm:t>
        <a:bodyPr/>
        <a:lstStyle/>
        <a:p>
          <a:pPr rtl="0"/>
          <a:r>
            <a:rPr lang="x-none" dirty="0" err="1" smtClean="0"/>
            <a:t>Cilj</a:t>
          </a:r>
          <a:r>
            <a:rPr lang="x-none" sz="2000" b="1" dirty="0" smtClean="0"/>
            <a:t>:</a:t>
          </a:r>
          <a:endParaRPr lang="x-none" sz="2000" dirty="0"/>
        </a:p>
      </dgm:t>
    </dgm:pt>
    <dgm:pt modelId="{355C822A-FFFC-44FB-AFA2-0CADEC6F0782}" type="parTrans" cxnId="{C4393AF0-A59C-4CA1-BDC5-C26E892AF61F}">
      <dgm:prSet/>
      <dgm:spPr/>
      <dgm:t>
        <a:bodyPr/>
        <a:lstStyle/>
        <a:p>
          <a:endParaRPr lang="x-none"/>
        </a:p>
      </dgm:t>
    </dgm:pt>
    <dgm:pt modelId="{FAA94A2F-6675-4821-9774-FDE4405BE1A8}" type="sibTrans" cxnId="{C4393AF0-A59C-4CA1-BDC5-C26E892AF61F}">
      <dgm:prSet/>
      <dgm:spPr/>
      <dgm:t>
        <a:bodyPr/>
        <a:lstStyle/>
        <a:p>
          <a:endParaRPr lang="x-none"/>
        </a:p>
      </dgm:t>
    </dgm:pt>
    <dgm:pt modelId="{0282AB28-2D3E-4D70-ADFA-C32C036C57C9}">
      <dgm:prSet/>
      <dgm:spPr/>
      <dgm:t>
        <a:bodyPr/>
        <a:lstStyle/>
        <a:p>
          <a:pPr rtl="0"/>
          <a:r>
            <a:rPr lang="x-none" dirty="0" err="1" smtClean="0"/>
            <a:t>Uspostavljanje</a:t>
          </a:r>
          <a:r>
            <a:rPr lang="x-none" dirty="0" smtClean="0"/>
            <a:t> </a:t>
          </a:r>
          <a:r>
            <a:rPr lang="x-none" b="1" dirty="0" err="1" smtClean="0"/>
            <a:t>održivog</a:t>
          </a:r>
          <a:r>
            <a:rPr lang="x-none" dirty="0" smtClean="0"/>
            <a:t> </a:t>
          </a:r>
          <a:r>
            <a:rPr lang="x-none" dirty="0" err="1" smtClean="0"/>
            <a:t>geoinformacionog</a:t>
          </a:r>
          <a:r>
            <a:rPr lang="x-none" dirty="0" smtClean="0"/>
            <a:t> </a:t>
          </a:r>
          <a:r>
            <a:rPr lang="x-none" dirty="0" err="1" smtClean="0"/>
            <a:t>sistema</a:t>
          </a:r>
          <a:r>
            <a:rPr lang="x-none" dirty="0" smtClean="0"/>
            <a:t> </a:t>
          </a:r>
          <a:r>
            <a:rPr lang="x-none" dirty="0" err="1" smtClean="0"/>
            <a:t>za</a:t>
          </a:r>
          <a:r>
            <a:rPr lang="x-none" dirty="0" smtClean="0"/>
            <a:t> </a:t>
          </a:r>
          <a:r>
            <a:rPr lang="x-none" b="1" dirty="0" err="1" smtClean="0"/>
            <a:t>upravljanje</a:t>
          </a:r>
          <a:r>
            <a:rPr lang="x-none" b="1" dirty="0" smtClean="0"/>
            <a:t> </a:t>
          </a:r>
          <a:r>
            <a:rPr lang="x-none" b="1" dirty="0" err="1" smtClean="0"/>
            <a:t>zelenim</a:t>
          </a:r>
          <a:r>
            <a:rPr lang="x-none" b="1" dirty="0" smtClean="0"/>
            <a:t> </a:t>
          </a:r>
          <a:r>
            <a:rPr lang="x-none" b="1" dirty="0" err="1" smtClean="0"/>
            <a:t>površinama</a:t>
          </a:r>
          <a:r>
            <a:rPr lang="x-none" b="1" dirty="0" smtClean="0"/>
            <a:t> </a:t>
          </a:r>
          <a:r>
            <a:rPr lang="x-none" dirty="0" err="1" smtClean="0"/>
            <a:t>na</a:t>
          </a:r>
          <a:r>
            <a:rPr lang="x-none" dirty="0" smtClean="0"/>
            <a:t> </a:t>
          </a:r>
          <a:r>
            <a:rPr lang="x-none" dirty="0" err="1" smtClean="0"/>
            <a:t>području</a:t>
          </a:r>
          <a:r>
            <a:rPr lang="x-none" dirty="0" smtClean="0"/>
            <a:t> </a:t>
          </a:r>
          <a:r>
            <a:rPr lang="x-none" b="1" dirty="0" err="1" smtClean="0"/>
            <a:t>grada</a:t>
          </a:r>
          <a:r>
            <a:rPr lang="x-none" b="1" dirty="0" smtClean="0"/>
            <a:t> </a:t>
          </a:r>
          <a:r>
            <a:rPr lang="x-none" b="1" dirty="0" err="1" smtClean="0"/>
            <a:t>Beograda</a:t>
          </a:r>
          <a:r>
            <a:rPr lang="x-none" b="1" dirty="0" smtClean="0"/>
            <a:t> </a:t>
          </a:r>
          <a:r>
            <a:rPr lang="x-none" dirty="0" err="1" smtClean="0"/>
            <a:t>sa</a:t>
          </a:r>
          <a:r>
            <a:rPr lang="x-none" dirty="0" smtClean="0"/>
            <a:t> </a:t>
          </a:r>
          <a:r>
            <a:rPr lang="x-none" dirty="0" err="1" smtClean="0"/>
            <a:t>ciljem</a:t>
          </a:r>
          <a:r>
            <a:rPr lang="x-none" dirty="0" smtClean="0"/>
            <a:t> </a:t>
          </a:r>
          <a:r>
            <a:rPr lang="x-none" dirty="0" err="1" smtClean="0"/>
            <a:t>efikasnije</a:t>
          </a:r>
          <a:r>
            <a:rPr lang="x-none" dirty="0" smtClean="0"/>
            <a:t> i </a:t>
          </a:r>
          <a:r>
            <a:rPr lang="x-none" dirty="0" err="1" smtClean="0"/>
            <a:t>ekonomičnijeg</a:t>
          </a:r>
          <a:r>
            <a:rPr lang="x-none" dirty="0" smtClean="0"/>
            <a:t>:</a:t>
          </a:r>
          <a:endParaRPr lang="x-none" b="1" dirty="0"/>
        </a:p>
      </dgm:t>
    </dgm:pt>
    <dgm:pt modelId="{794C331F-9710-4F13-B24D-0B0883605F56}" type="parTrans" cxnId="{05B34C0B-9E4C-4FC9-9B24-C797F2D24FAA}">
      <dgm:prSet/>
      <dgm:spPr/>
      <dgm:t>
        <a:bodyPr/>
        <a:lstStyle/>
        <a:p>
          <a:endParaRPr lang="x-none"/>
        </a:p>
      </dgm:t>
    </dgm:pt>
    <dgm:pt modelId="{CCCDECBF-E2D9-4EF9-AE11-745BDE1AF3AB}" type="sibTrans" cxnId="{05B34C0B-9E4C-4FC9-9B24-C797F2D24FAA}">
      <dgm:prSet/>
      <dgm:spPr/>
      <dgm:t>
        <a:bodyPr/>
        <a:lstStyle/>
        <a:p>
          <a:endParaRPr lang="x-none"/>
        </a:p>
      </dgm:t>
    </dgm:pt>
    <dgm:pt modelId="{5C393DF9-4CFF-417F-B902-F3E6254DFC33}">
      <dgm:prSet/>
      <dgm:spPr/>
      <dgm:t>
        <a:bodyPr/>
        <a:lstStyle/>
        <a:p>
          <a:pPr rtl="0"/>
          <a:r>
            <a:rPr lang="x-none" b="1" dirty="0" err="1" smtClean="0"/>
            <a:t>planiranja</a:t>
          </a:r>
          <a:endParaRPr lang="x-none" b="1" dirty="0"/>
        </a:p>
      </dgm:t>
    </dgm:pt>
    <dgm:pt modelId="{0DB33754-70A7-4A62-B9CA-DAC2F328979D}" type="parTrans" cxnId="{6478BCCD-21B6-4F08-9899-98C6A882BC0C}">
      <dgm:prSet/>
      <dgm:spPr/>
      <dgm:t>
        <a:bodyPr/>
        <a:lstStyle/>
        <a:p>
          <a:endParaRPr lang="x-none"/>
        </a:p>
      </dgm:t>
    </dgm:pt>
    <dgm:pt modelId="{7244090E-6406-434C-8DC0-A43FF00A2C35}" type="sibTrans" cxnId="{6478BCCD-21B6-4F08-9899-98C6A882BC0C}">
      <dgm:prSet/>
      <dgm:spPr/>
      <dgm:t>
        <a:bodyPr/>
        <a:lstStyle/>
        <a:p>
          <a:endParaRPr lang="x-none"/>
        </a:p>
      </dgm:t>
    </dgm:pt>
    <dgm:pt modelId="{EF9E1964-B199-4613-88C9-95289203CA16}">
      <dgm:prSet/>
      <dgm:spPr/>
      <dgm:t>
        <a:bodyPr/>
        <a:lstStyle/>
        <a:p>
          <a:pPr rtl="0"/>
          <a:r>
            <a:rPr lang="x-none" b="1" dirty="0" err="1" smtClean="0"/>
            <a:t>upravljanja</a:t>
          </a:r>
          <a:endParaRPr lang="x-none" b="1" dirty="0"/>
        </a:p>
      </dgm:t>
    </dgm:pt>
    <dgm:pt modelId="{7E4231D7-0ED6-429F-A977-E252E3135F02}" type="parTrans" cxnId="{E18C27B7-A68B-45B0-AC05-01E6819BC625}">
      <dgm:prSet/>
      <dgm:spPr/>
      <dgm:t>
        <a:bodyPr/>
        <a:lstStyle/>
        <a:p>
          <a:endParaRPr lang="x-none"/>
        </a:p>
      </dgm:t>
    </dgm:pt>
    <dgm:pt modelId="{009C3352-C8F9-4EDF-BB06-9E64A41DA0BE}" type="sibTrans" cxnId="{E18C27B7-A68B-45B0-AC05-01E6819BC625}">
      <dgm:prSet/>
      <dgm:spPr/>
      <dgm:t>
        <a:bodyPr/>
        <a:lstStyle/>
        <a:p>
          <a:endParaRPr lang="x-none"/>
        </a:p>
      </dgm:t>
    </dgm:pt>
    <dgm:pt modelId="{7112BA7F-F874-48CD-B7C4-A56A39236CEF}">
      <dgm:prSet/>
      <dgm:spPr/>
      <dgm:t>
        <a:bodyPr/>
        <a:lstStyle/>
        <a:p>
          <a:pPr rtl="0"/>
          <a:r>
            <a:rPr lang="x-none" b="1" dirty="0" err="1" smtClean="0"/>
            <a:t>održavanja</a:t>
          </a:r>
          <a:endParaRPr lang="x-none" b="1" dirty="0"/>
        </a:p>
      </dgm:t>
    </dgm:pt>
    <dgm:pt modelId="{69B28EFF-47FE-4FAE-8875-B0BFD8CD719E}" type="parTrans" cxnId="{1F6458C0-7929-471C-A65E-0B2F9D5FF160}">
      <dgm:prSet/>
      <dgm:spPr/>
      <dgm:t>
        <a:bodyPr/>
        <a:lstStyle/>
        <a:p>
          <a:endParaRPr lang="x-none"/>
        </a:p>
      </dgm:t>
    </dgm:pt>
    <dgm:pt modelId="{6E74F9DF-9F19-482F-BFFC-456580D11FCD}" type="sibTrans" cxnId="{1F6458C0-7929-471C-A65E-0B2F9D5FF160}">
      <dgm:prSet/>
      <dgm:spPr/>
      <dgm:t>
        <a:bodyPr/>
        <a:lstStyle/>
        <a:p>
          <a:endParaRPr lang="x-none"/>
        </a:p>
      </dgm:t>
    </dgm:pt>
    <dgm:pt modelId="{8E0F6632-8AA3-467B-8BC2-61FB84766E15}" type="pres">
      <dgm:prSet presAssocID="{190A5AA8-49F7-42DE-963E-E6992396B0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BD20F40-30E4-4B1B-9EE5-100645E2015F}" type="pres">
      <dgm:prSet presAssocID="{7D5E270E-DE88-4A81-9D9C-988D73CD768B}" presName="parentText" presStyleLbl="node1" presStyleIdx="0" presStyleCnt="1" custLinFactNeighborX="0" custLinFactNeighborY="-2862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9D83760C-EB0D-4AE5-B7B7-E3BE8F3FA775}" type="pres">
      <dgm:prSet presAssocID="{7D5E270E-DE88-4A81-9D9C-988D73CD768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8C980AE7-3B7F-4275-91AE-B9CEE46B5433}" type="presOf" srcId="{7D5E270E-DE88-4A81-9D9C-988D73CD768B}" destId="{ABD20F40-30E4-4B1B-9EE5-100645E2015F}" srcOrd="0" destOrd="0" presId="urn:microsoft.com/office/officeart/2005/8/layout/vList2"/>
    <dgm:cxn modelId="{E5A8201F-1861-41C0-A9E1-CFF19DFE648B}" type="presOf" srcId="{5C393DF9-4CFF-417F-B902-F3E6254DFC33}" destId="{9D83760C-EB0D-4AE5-B7B7-E3BE8F3FA775}" srcOrd="0" destOrd="1" presId="urn:microsoft.com/office/officeart/2005/8/layout/vList2"/>
    <dgm:cxn modelId="{05B34C0B-9E4C-4FC9-9B24-C797F2D24FAA}" srcId="{7D5E270E-DE88-4A81-9D9C-988D73CD768B}" destId="{0282AB28-2D3E-4D70-ADFA-C32C036C57C9}" srcOrd="0" destOrd="0" parTransId="{794C331F-9710-4F13-B24D-0B0883605F56}" sibTransId="{CCCDECBF-E2D9-4EF9-AE11-745BDE1AF3AB}"/>
    <dgm:cxn modelId="{6478BCCD-21B6-4F08-9899-98C6A882BC0C}" srcId="{0282AB28-2D3E-4D70-ADFA-C32C036C57C9}" destId="{5C393DF9-4CFF-417F-B902-F3E6254DFC33}" srcOrd="0" destOrd="0" parTransId="{0DB33754-70A7-4A62-B9CA-DAC2F328979D}" sibTransId="{7244090E-6406-434C-8DC0-A43FF00A2C35}"/>
    <dgm:cxn modelId="{E18C27B7-A68B-45B0-AC05-01E6819BC625}" srcId="{0282AB28-2D3E-4D70-ADFA-C32C036C57C9}" destId="{EF9E1964-B199-4613-88C9-95289203CA16}" srcOrd="1" destOrd="0" parTransId="{7E4231D7-0ED6-429F-A977-E252E3135F02}" sibTransId="{009C3352-C8F9-4EDF-BB06-9E64A41DA0BE}"/>
    <dgm:cxn modelId="{3702882C-1B1A-46E7-B8C1-B559D26D34EF}" type="presOf" srcId="{190A5AA8-49F7-42DE-963E-E6992396B0CE}" destId="{8E0F6632-8AA3-467B-8BC2-61FB84766E15}" srcOrd="0" destOrd="0" presId="urn:microsoft.com/office/officeart/2005/8/layout/vList2"/>
    <dgm:cxn modelId="{C4393AF0-A59C-4CA1-BDC5-C26E892AF61F}" srcId="{190A5AA8-49F7-42DE-963E-E6992396B0CE}" destId="{7D5E270E-DE88-4A81-9D9C-988D73CD768B}" srcOrd="0" destOrd="0" parTransId="{355C822A-FFFC-44FB-AFA2-0CADEC6F0782}" sibTransId="{FAA94A2F-6675-4821-9774-FDE4405BE1A8}"/>
    <dgm:cxn modelId="{2FB9614E-D253-45F2-B779-8C6A0EE63C82}" type="presOf" srcId="{0282AB28-2D3E-4D70-ADFA-C32C036C57C9}" destId="{9D83760C-EB0D-4AE5-B7B7-E3BE8F3FA775}" srcOrd="0" destOrd="0" presId="urn:microsoft.com/office/officeart/2005/8/layout/vList2"/>
    <dgm:cxn modelId="{95033DDD-7089-4F4F-B3AE-75D804A5A796}" type="presOf" srcId="{EF9E1964-B199-4613-88C9-95289203CA16}" destId="{9D83760C-EB0D-4AE5-B7B7-E3BE8F3FA775}" srcOrd="0" destOrd="2" presId="urn:microsoft.com/office/officeart/2005/8/layout/vList2"/>
    <dgm:cxn modelId="{1F6458C0-7929-471C-A65E-0B2F9D5FF160}" srcId="{0282AB28-2D3E-4D70-ADFA-C32C036C57C9}" destId="{7112BA7F-F874-48CD-B7C4-A56A39236CEF}" srcOrd="2" destOrd="0" parTransId="{69B28EFF-47FE-4FAE-8875-B0BFD8CD719E}" sibTransId="{6E74F9DF-9F19-482F-BFFC-456580D11FCD}"/>
    <dgm:cxn modelId="{135C967B-F081-441C-9DCD-37ED44630CDD}" type="presOf" srcId="{7112BA7F-F874-48CD-B7C4-A56A39236CEF}" destId="{9D83760C-EB0D-4AE5-B7B7-E3BE8F3FA775}" srcOrd="0" destOrd="3" presId="urn:microsoft.com/office/officeart/2005/8/layout/vList2"/>
    <dgm:cxn modelId="{CA17427C-D25E-44B6-8AC7-8145D3A5BFED}" type="presParOf" srcId="{8E0F6632-8AA3-467B-8BC2-61FB84766E15}" destId="{ABD20F40-30E4-4B1B-9EE5-100645E2015F}" srcOrd="0" destOrd="0" presId="urn:microsoft.com/office/officeart/2005/8/layout/vList2"/>
    <dgm:cxn modelId="{D37EB1D8-27A2-43DD-AF10-B46B1A1531E6}" type="presParOf" srcId="{8E0F6632-8AA3-467B-8BC2-61FB84766E15}" destId="{9D83760C-EB0D-4AE5-B7B7-E3BE8F3FA77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A9DAB091-137E-4F31-B59E-3C62F2453F9B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x-none"/>
        </a:p>
      </dgm:t>
    </dgm:pt>
    <dgm:pt modelId="{4C8CE7C4-5DF9-4801-A503-F4B2D66084F3}">
      <dgm:prSet/>
      <dgm:spPr/>
      <dgm:t>
        <a:bodyPr/>
        <a:lstStyle/>
        <a:p>
          <a:pPr rtl="0"/>
          <a:r>
            <a:rPr lang="x-none" dirty="0" err="1" smtClean="0"/>
            <a:t>Učesnici</a:t>
          </a:r>
          <a:r>
            <a:rPr lang="x-none" dirty="0" smtClean="0"/>
            <a:t>:</a:t>
          </a:r>
          <a:endParaRPr lang="x-none" dirty="0"/>
        </a:p>
      </dgm:t>
    </dgm:pt>
    <dgm:pt modelId="{E1C412ED-D442-41CA-97EC-5076CA1CE109}" type="parTrans" cxnId="{008EFC39-9860-428C-B11E-A9AB83074A1B}">
      <dgm:prSet/>
      <dgm:spPr/>
      <dgm:t>
        <a:bodyPr/>
        <a:lstStyle/>
        <a:p>
          <a:endParaRPr lang="x-none"/>
        </a:p>
      </dgm:t>
    </dgm:pt>
    <dgm:pt modelId="{DFCD6E81-9C57-4CCE-AF94-57C8A8927BCE}" type="sibTrans" cxnId="{008EFC39-9860-428C-B11E-A9AB83074A1B}">
      <dgm:prSet/>
      <dgm:spPr/>
      <dgm:t>
        <a:bodyPr/>
        <a:lstStyle/>
        <a:p>
          <a:endParaRPr lang="x-none"/>
        </a:p>
      </dgm:t>
    </dgm:pt>
    <dgm:pt modelId="{31D16D07-6DED-448D-8901-E4CAF6E11570}" type="pres">
      <dgm:prSet presAssocID="{A9DAB091-137E-4F31-B59E-3C62F2453F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AECF19F1-CC94-4080-A957-184F7BCF42AC}" type="pres">
      <dgm:prSet presAssocID="{4C8CE7C4-5DF9-4801-A503-F4B2D66084F3}" presName="parentText" presStyleLbl="node1" presStyleIdx="0" presStyleCnt="1" custLinFactNeighborY="-5398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931983DB-EBB6-468B-A7F6-2246B59C1F71}" type="presOf" srcId="{A9DAB091-137E-4F31-B59E-3C62F2453F9B}" destId="{31D16D07-6DED-448D-8901-E4CAF6E11570}" srcOrd="0" destOrd="0" presId="urn:microsoft.com/office/officeart/2005/8/layout/vList2"/>
    <dgm:cxn modelId="{008EFC39-9860-428C-B11E-A9AB83074A1B}" srcId="{A9DAB091-137E-4F31-B59E-3C62F2453F9B}" destId="{4C8CE7C4-5DF9-4801-A503-F4B2D66084F3}" srcOrd="0" destOrd="0" parTransId="{E1C412ED-D442-41CA-97EC-5076CA1CE109}" sibTransId="{DFCD6E81-9C57-4CCE-AF94-57C8A8927BCE}"/>
    <dgm:cxn modelId="{B17B772D-6B24-44D7-A0E8-D2B3225B15DC}" type="presOf" srcId="{4C8CE7C4-5DF9-4801-A503-F4B2D66084F3}" destId="{AECF19F1-CC94-4080-A957-184F7BCF42AC}" srcOrd="0" destOrd="0" presId="urn:microsoft.com/office/officeart/2005/8/layout/vList2"/>
    <dgm:cxn modelId="{8B47763F-B99A-439A-B803-223DDFCFD7D4}" type="presParOf" srcId="{31D16D07-6DED-448D-8901-E4CAF6E11570}" destId="{AECF19F1-CC94-4080-A957-184F7BCF42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0812E9A9-FAAB-46F3-9752-073102D2AADD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x-none"/>
        </a:p>
      </dgm:t>
    </dgm:pt>
    <dgm:pt modelId="{5318BAB8-AEFA-4212-A5B6-A3839A79CA1A}">
      <dgm:prSet custT="1"/>
      <dgm:spPr/>
      <dgm:t>
        <a:bodyPr/>
        <a:lstStyle/>
        <a:p>
          <a:pPr rtl="0"/>
          <a:r>
            <a:rPr lang="x-none" sz="1400" b="1" dirty="0" err="1" smtClean="0"/>
            <a:t>Grad</a:t>
          </a:r>
          <a:r>
            <a:rPr lang="x-none" sz="1400" b="1" dirty="0" smtClean="0"/>
            <a:t> </a:t>
          </a:r>
          <a:r>
            <a:rPr lang="x-none" sz="1400" b="1" dirty="0" err="1" smtClean="0"/>
            <a:t>Beograd</a:t>
          </a:r>
          <a:r>
            <a:rPr lang="x-none" sz="1400" b="1" dirty="0" smtClean="0"/>
            <a:t> – </a:t>
          </a:r>
          <a:r>
            <a:rPr lang="x-none" sz="1400" b="1" dirty="0" err="1" smtClean="0"/>
            <a:t>Gradska</a:t>
          </a:r>
          <a:r>
            <a:rPr lang="x-none" sz="1400" b="1" dirty="0" smtClean="0"/>
            <a:t> </a:t>
          </a:r>
          <a:r>
            <a:rPr lang="x-none" sz="1400" b="1" dirty="0" err="1" smtClean="0"/>
            <a:t>uprava</a:t>
          </a:r>
          <a:endParaRPr lang="x-none" sz="1400" b="1" dirty="0"/>
        </a:p>
      </dgm:t>
    </dgm:pt>
    <dgm:pt modelId="{98F3E8EC-F68E-473B-9554-4E5A97D76CB5}" type="parTrans" cxnId="{12536617-148C-4DF4-97CD-73B1FF6FD35A}">
      <dgm:prSet/>
      <dgm:spPr/>
      <dgm:t>
        <a:bodyPr/>
        <a:lstStyle/>
        <a:p>
          <a:endParaRPr lang="x-none"/>
        </a:p>
      </dgm:t>
    </dgm:pt>
    <dgm:pt modelId="{4682AF53-A653-463D-A08D-59FC927F32D1}" type="sibTrans" cxnId="{12536617-148C-4DF4-97CD-73B1FF6FD35A}">
      <dgm:prSet/>
      <dgm:spPr/>
      <dgm:t>
        <a:bodyPr/>
        <a:lstStyle/>
        <a:p>
          <a:endParaRPr lang="x-none"/>
        </a:p>
      </dgm:t>
    </dgm:pt>
    <dgm:pt modelId="{CA70A2AC-82BA-44FC-9835-C3D57EEC6928}">
      <dgm:prSet custT="1"/>
      <dgm:spPr/>
      <dgm:t>
        <a:bodyPr/>
        <a:lstStyle/>
        <a:p>
          <a:pPr rtl="0"/>
          <a:r>
            <a:rPr lang="x-none" sz="1400" b="1" dirty="0" err="1" smtClean="0"/>
            <a:t>Sekretarijat</a:t>
          </a:r>
          <a:r>
            <a:rPr lang="x-none" sz="1400" b="1" dirty="0" smtClean="0"/>
            <a:t> </a:t>
          </a:r>
          <a:r>
            <a:rPr lang="x-none" sz="1400" b="1" dirty="0" err="1" smtClean="0"/>
            <a:t>za</a:t>
          </a:r>
          <a:r>
            <a:rPr lang="x-none" sz="1400" b="1" dirty="0" smtClean="0"/>
            <a:t> </a:t>
          </a:r>
          <a:r>
            <a:rPr lang="x-none" sz="1400" b="1" dirty="0" err="1" smtClean="0"/>
            <a:t>zaštitu</a:t>
          </a:r>
          <a:r>
            <a:rPr lang="x-none" sz="1400" b="1" dirty="0" smtClean="0"/>
            <a:t> </a:t>
          </a:r>
          <a:r>
            <a:rPr lang="x-none" sz="1400" b="1" dirty="0" err="1" smtClean="0"/>
            <a:t>životne</a:t>
          </a:r>
          <a:r>
            <a:rPr lang="x-none" sz="1400" b="1" dirty="0" smtClean="0"/>
            <a:t> </a:t>
          </a:r>
          <a:r>
            <a:rPr lang="x-none" sz="1400" b="1" dirty="0" err="1" smtClean="0"/>
            <a:t>sredine</a:t>
          </a:r>
          <a:endParaRPr lang="x-none" sz="1400" b="1" dirty="0"/>
        </a:p>
      </dgm:t>
    </dgm:pt>
    <dgm:pt modelId="{972DF18F-B092-4A72-9E95-7E5681B436BC}" type="parTrans" cxnId="{7C8EC4CC-044F-4702-A846-38815C69CC60}">
      <dgm:prSet/>
      <dgm:spPr/>
      <dgm:t>
        <a:bodyPr/>
        <a:lstStyle/>
        <a:p>
          <a:endParaRPr lang="x-none"/>
        </a:p>
      </dgm:t>
    </dgm:pt>
    <dgm:pt modelId="{46B11270-7553-4536-AF5A-31C42180FB9D}" type="sibTrans" cxnId="{7C8EC4CC-044F-4702-A846-38815C69CC60}">
      <dgm:prSet/>
      <dgm:spPr/>
      <dgm:t>
        <a:bodyPr/>
        <a:lstStyle/>
        <a:p>
          <a:endParaRPr lang="x-none"/>
        </a:p>
      </dgm:t>
    </dgm:pt>
    <dgm:pt modelId="{33C96CCE-5A27-4C2B-AC7E-59ED160EBB97}" type="pres">
      <dgm:prSet presAssocID="{0812E9A9-FAAB-46F3-9752-073102D2AAD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x-none"/>
        </a:p>
      </dgm:t>
    </dgm:pt>
    <dgm:pt modelId="{694EFB85-0389-44B4-A7B5-B1CF147A6735}" type="pres">
      <dgm:prSet presAssocID="{5318BAB8-AEFA-4212-A5B6-A3839A79CA1A}" presName="parenttextcomposite" presStyleCnt="0"/>
      <dgm:spPr/>
    </dgm:pt>
    <dgm:pt modelId="{6B1874B9-423A-4B32-B2D0-8EB4D555A23F}" type="pres">
      <dgm:prSet presAssocID="{5318BAB8-AEFA-4212-A5B6-A3839A79CA1A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6E8C2E17-A536-4217-A2B7-E9E1EE8565B4}" type="pres">
      <dgm:prSet presAssocID="{5318BAB8-AEFA-4212-A5B6-A3839A79CA1A}" presName="parallelogramComposite" presStyleCnt="0"/>
      <dgm:spPr/>
    </dgm:pt>
    <dgm:pt modelId="{BB56BF81-2ECF-44D6-A8F0-B61386337016}" type="pres">
      <dgm:prSet presAssocID="{5318BAB8-AEFA-4212-A5B6-A3839A79CA1A}" presName="parallelogram1" presStyleLbl="alignNode1" presStyleIdx="0" presStyleCnt="14"/>
      <dgm:spPr/>
    </dgm:pt>
    <dgm:pt modelId="{9A3717A9-9878-4F4D-B6D8-8758499EB6E8}" type="pres">
      <dgm:prSet presAssocID="{5318BAB8-AEFA-4212-A5B6-A3839A79CA1A}" presName="parallelogram2" presStyleLbl="alignNode1" presStyleIdx="1" presStyleCnt="14"/>
      <dgm:spPr/>
    </dgm:pt>
    <dgm:pt modelId="{55F4BE67-871C-4A8F-83DF-6501D424B524}" type="pres">
      <dgm:prSet presAssocID="{5318BAB8-AEFA-4212-A5B6-A3839A79CA1A}" presName="parallelogram3" presStyleLbl="alignNode1" presStyleIdx="2" presStyleCnt="14"/>
      <dgm:spPr/>
    </dgm:pt>
    <dgm:pt modelId="{648F13A8-0DB4-43FA-A6B4-EC8C0794AE1D}" type="pres">
      <dgm:prSet presAssocID="{5318BAB8-AEFA-4212-A5B6-A3839A79CA1A}" presName="parallelogram4" presStyleLbl="alignNode1" presStyleIdx="3" presStyleCnt="14"/>
      <dgm:spPr/>
    </dgm:pt>
    <dgm:pt modelId="{1DEECF69-9978-43B6-90D3-3ADDA92BA81B}" type="pres">
      <dgm:prSet presAssocID="{5318BAB8-AEFA-4212-A5B6-A3839A79CA1A}" presName="parallelogram5" presStyleLbl="alignNode1" presStyleIdx="4" presStyleCnt="14"/>
      <dgm:spPr/>
    </dgm:pt>
    <dgm:pt modelId="{E64F870F-16C4-49A2-9DEC-B1BCABDD1ACD}" type="pres">
      <dgm:prSet presAssocID="{5318BAB8-AEFA-4212-A5B6-A3839A79CA1A}" presName="parallelogram6" presStyleLbl="alignNode1" presStyleIdx="5" presStyleCnt="14"/>
      <dgm:spPr/>
    </dgm:pt>
    <dgm:pt modelId="{F52455AA-0448-4B3A-ADC1-0EB0B4781A0A}" type="pres">
      <dgm:prSet presAssocID="{5318BAB8-AEFA-4212-A5B6-A3839A79CA1A}" presName="parallelogram7" presStyleLbl="alignNode1" presStyleIdx="6" presStyleCnt="14"/>
      <dgm:spPr/>
    </dgm:pt>
    <dgm:pt modelId="{D24BEED1-5D94-47CB-B6C5-91D07381B82E}" type="pres">
      <dgm:prSet presAssocID="{4682AF53-A653-463D-A08D-59FC927F32D1}" presName="sibTrans" presStyleCnt="0"/>
      <dgm:spPr/>
    </dgm:pt>
    <dgm:pt modelId="{C277813F-A693-4910-BDFD-348A5EDE63AF}" type="pres">
      <dgm:prSet presAssocID="{CA70A2AC-82BA-44FC-9835-C3D57EEC6928}" presName="parenttextcomposite" presStyleCnt="0"/>
      <dgm:spPr/>
    </dgm:pt>
    <dgm:pt modelId="{3DD8E9DE-A91D-4FE6-A11A-9F859AB5CC23}" type="pres">
      <dgm:prSet presAssocID="{CA70A2AC-82BA-44FC-9835-C3D57EEC6928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635905D3-813F-4F45-AC4D-75E26F15D4AB}" type="pres">
      <dgm:prSet presAssocID="{CA70A2AC-82BA-44FC-9835-C3D57EEC6928}" presName="parallelogramComposite" presStyleCnt="0"/>
      <dgm:spPr/>
    </dgm:pt>
    <dgm:pt modelId="{A2F7D67E-A898-47C0-9C7A-0B8860CA68E7}" type="pres">
      <dgm:prSet presAssocID="{CA70A2AC-82BA-44FC-9835-C3D57EEC6928}" presName="parallelogram1" presStyleLbl="alignNode1" presStyleIdx="7" presStyleCnt="14"/>
      <dgm:spPr/>
    </dgm:pt>
    <dgm:pt modelId="{A51C6BAA-7C2D-43AE-ACB5-63E65EE289DD}" type="pres">
      <dgm:prSet presAssocID="{CA70A2AC-82BA-44FC-9835-C3D57EEC6928}" presName="parallelogram2" presStyleLbl="alignNode1" presStyleIdx="8" presStyleCnt="14"/>
      <dgm:spPr/>
    </dgm:pt>
    <dgm:pt modelId="{9643AE27-C4AE-4064-B276-17F5D587C098}" type="pres">
      <dgm:prSet presAssocID="{CA70A2AC-82BA-44FC-9835-C3D57EEC6928}" presName="parallelogram3" presStyleLbl="alignNode1" presStyleIdx="9" presStyleCnt="14"/>
      <dgm:spPr/>
    </dgm:pt>
    <dgm:pt modelId="{0BD66DC7-DD85-4ADD-9F00-6388581A9BFE}" type="pres">
      <dgm:prSet presAssocID="{CA70A2AC-82BA-44FC-9835-C3D57EEC6928}" presName="parallelogram4" presStyleLbl="alignNode1" presStyleIdx="10" presStyleCnt="14"/>
      <dgm:spPr/>
    </dgm:pt>
    <dgm:pt modelId="{88F47F90-C669-45C4-AB97-F9DA6507D905}" type="pres">
      <dgm:prSet presAssocID="{CA70A2AC-82BA-44FC-9835-C3D57EEC6928}" presName="parallelogram5" presStyleLbl="alignNode1" presStyleIdx="11" presStyleCnt="14"/>
      <dgm:spPr/>
    </dgm:pt>
    <dgm:pt modelId="{A056A3E8-5DEA-4EAF-ACB8-1EE1C07D785A}" type="pres">
      <dgm:prSet presAssocID="{CA70A2AC-82BA-44FC-9835-C3D57EEC6928}" presName="parallelogram6" presStyleLbl="alignNode1" presStyleIdx="12" presStyleCnt="14"/>
      <dgm:spPr/>
    </dgm:pt>
    <dgm:pt modelId="{9F1A56C6-35C3-4541-953C-D1E51A83B350}" type="pres">
      <dgm:prSet presAssocID="{CA70A2AC-82BA-44FC-9835-C3D57EEC6928}" presName="parallelogram7" presStyleLbl="alignNode1" presStyleIdx="13" presStyleCnt="14"/>
      <dgm:spPr/>
    </dgm:pt>
  </dgm:ptLst>
  <dgm:cxnLst>
    <dgm:cxn modelId="{ED6E6926-E520-4FE3-9873-1014942810EA}" type="presOf" srcId="{5318BAB8-AEFA-4212-A5B6-A3839A79CA1A}" destId="{6B1874B9-423A-4B32-B2D0-8EB4D555A23F}" srcOrd="0" destOrd="0" presId="urn:microsoft.com/office/officeart/2008/layout/VerticalAccentList"/>
    <dgm:cxn modelId="{12536617-148C-4DF4-97CD-73B1FF6FD35A}" srcId="{0812E9A9-FAAB-46F3-9752-073102D2AADD}" destId="{5318BAB8-AEFA-4212-A5B6-A3839A79CA1A}" srcOrd="0" destOrd="0" parTransId="{98F3E8EC-F68E-473B-9554-4E5A97D76CB5}" sibTransId="{4682AF53-A653-463D-A08D-59FC927F32D1}"/>
    <dgm:cxn modelId="{E8344018-1363-4D89-B309-B0409753F8E5}" type="presOf" srcId="{0812E9A9-FAAB-46F3-9752-073102D2AADD}" destId="{33C96CCE-5A27-4C2B-AC7E-59ED160EBB97}" srcOrd="0" destOrd="0" presId="urn:microsoft.com/office/officeart/2008/layout/VerticalAccentList"/>
    <dgm:cxn modelId="{175FBE76-F6F7-41C5-B8C0-786BD04810CF}" type="presOf" srcId="{CA70A2AC-82BA-44FC-9835-C3D57EEC6928}" destId="{3DD8E9DE-A91D-4FE6-A11A-9F859AB5CC23}" srcOrd="0" destOrd="0" presId="urn:microsoft.com/office/officeart/2008/layout/VerticalAccentList"/>
    <dgm:cxn modelId="{7C8EC4CC-044F-4702-A846-38815C69CC60}" srcId="{0812E9A9-FAAB-46F3-9752-073102D2AADD}" destId="{CA70A2AC-82BA-44FC-9835-C3D57EEC6928}" srcOrd="1" destOrd="0" parTransId="{972DF18F-B092-4A72-9E95-7E5681B436BC}" sibTransId="{46B11270-7553-4536-AF5A-31C42180FB9D}"/>
    <dgm:cxn modelId="{268FB5DB-612D-467B-975C-AFD5C5460B3F}" type="presParOf" srcId="{33C96CCE-5A27-4C2B-AC7E-59ED160EBB97}" destId="{694EFB85-0389-44B4-A7B5-B1CF147A6735}" srcOrd="0" destOrd="0" presId="urn:microsoft.com/office/officeart/2008/layout/VerticalAccentList"/>
    <dgm:cxn modelId="{D9D1F128-7127-445D-94C5-8FB8F559029D}" type="presParOf" srcId="{694EFB85-0389-44B4-A7B5-B1CF147A6735}" destId="{6B1874B9-423A-4B32-B2D0-8EB4D555A23F}" srcOrd="0" destOrd="0" presId="urn:microsoft.com/office/officeart/2008/layout/VerticalAccentList"/>
    <dgm:cxn modelId="{47C4805C-468F-4AFF-A456-77C7B209AF34}" type="presParOf" srcId="{33C96CCE-5A27-4C2B-AC7E-59ED160EBB97}" destId="{6E8C2E17-A536-4217-A2B7-E9E1EE8565B4}" srcOrd="1" destOrd="0" presId="urn:microsoft.com/office/officeart/2008/layout/VerticalAccentList"/>
    <dgm:cxn modelId="{F16FA73A-575E-4C5A-A3AD-2C7062A55202}" type="presParOf" srcId="{6E8C2E17-A536-4217-A2B7-E9E1EE8565B4}" destId="{BB56BF81-2ECF-44D6-A8F0-B61386337016}" srcOrd="0" destOrd="0" presId="urn:microsoft.com/office/officeart/2008/layout/VerticalAccentList"/>
    <dgm:cxn modelId="{59264A5F-93D7-466B-B1DB-DA1E7A00F18A}" type="presParOf" srcId="{6E8C2E17-A536-4217-A2B7-E9E1EE8565B4}" destId="{9A3717A9-9878-4F4D-B6D8-8758499EB6E8}" srcOrd="1" destOrd="0" presId="urn:microsoft.com/office/officeart/2008/layout/VerticalAccentList"/>
    <dgm:cxn modelId="{3A263DFE-08A6-4B7C-8859-A8D2DF48D5E9}" type="presParOf" srcId="{6E8C2E17-A536-4217-A2B7-E9E1EE8565B4}" destId="{55F4BE67-871C-4A8F-83DF-6501D424B524}" srcOrd="2" destOrd="0" presId="urn:microsoft.com/office/officeart/2008/layout/VerticalAccentList"/>
    <dgm:cxn modelId="{C910C217-74DB-42C7-AA38-1E593251AD8F}" type="presParOf" srcId="{6E8C2E17-A536-4217-A2B7-E9E1EE8565B4}" destId="{648F13A8-0DB4-43FA-A6B4-EC8C0794AE1D}" srcOrd="3" destOrd="0" presId="urn:microsoft.com/office/officeart/2008/layout/VerticalAccentList"/>
    <dgm:cxn modelId="{30A5FC40-F2EE-4424-BA4D-B7F992798E94}" type="presParOf" srcId="{6E8C2E17-A536-4217-A2B7-E9E1EE8565B4}" destId="{1DEECF69-9978-43B6-90D3-3ADDA92BA81B}" srcOrd="4" destOrd="0" presId="urn:microsoft.com/office/officeart/2008/layout/VerticalAccentList"/>
    <dgm:cxn modelId="{759351D7-A395-4659-9927-0F8D56394001}" type="presParOf" srcId="{6E8C2E17-A536-4217-A2B7-E9E1EE8565B4}" destId="{E64F870F-16C4-49A2-9DEC-B1BCABDD1ACD}" srcOrd="5" destOrd="0" presId="urn:microsoft.com/office/officeart/2008/layout/VerticalAccentList"/>
    <dgm:cxn modelId="{F6AB8358-DFD0-4295-B931-F5175CFDE29E}" type="presParOf" srcId="{6E8C2E17-A536-4217-A2B7-E9E1EE8565B4}" destId="{F52455AA-0448-4B3A-ADC1-0EB0B4781A0A}" srcOrd="6" destOrd="0" presId="urn:microsoft.com/office/officeart/2008/layout/VerticalAccentList"/>
    <dgm:cxn modelId="{CE04BC6A-BA20-432C-A390-C56F0A928745}" type="presParOf" srcId="{33C96CCE-5A27-4C2B-AC7E-59ED160EBB97}" destId="{D24BEED1-5D94-47CB-B6C5-91D07381B82E}" srcOrd="2" destOrd="0" presId="urn:microsoft.com/office/officeart/2008/layout/VerticalAccentList"/>
    <dgm:cxn modelId="{F5AF15A5-B796-4F0F-A460-E71EF518FF54}" type="presParOf" srcId="{33C96CCE-5A27-4C2B-AC7E-59ED160EBB97}" destId="{C277813F-A693-4910-BDFD-348A5EDE63AF}" srcOrd="3" destOrd="0" presId="urn:microsoft.com/office/officeart/2008/layout/VerticalAccentList"/>
    <dgm:cxn modelId="{544AEAFD-BCE6-41FB-BA3F-8F4FB843E5D1}" type="presParOf" srcId="{C277813F-A693-4910-BDFD-348A5EDE63AF}" destId="{3DD8E9DE-A91D-4FE6-A11A-9F859AB5CC23}" srcOrd="0" destOrd="0" presId="urn:microsoft.com/office/officeart/2008/layout/VerticalAccentList"/>
    <dgm:cxn modelId="{12AF3898-356A-4B04-B23D-8A32EF4EA79E}" type="presParOf" srcId="{33C96CCE-5A27-4C2B-AC7E-59ED160EBB97}" destId="{635905D3-813F-4F45-AC4D-75E26F15D4AB}" srcOrd="4" destOrd="0" presId="urn:microsoft.com/office/officeart/2008/layout/VerticalAccentList"/>
    <dgm:cxn modelId="{CA2F9DB0-026E-4B57-B6EB-959438035D5D}" type="presParOf" srcId="{635905D3-813F-4F45-AC4D-75E26F15D4AB}" destId="{A2F7D67E-A898-47C0-9C7A-0B8860CA68E7}" srcOrd="0" destOrd="0" presId="urn:microsoft.com/office/officeart/2008/layout/VerticalAccentList"/>
    <dgm:cxn modelId="{A9422039-D583-4F1E-86FA-C6353AC410C9}" type="presParOf" srcId="{635905D3-813F-4F45-AC4D-75E26F15D4AB}" destId="{A51C6BAA-7C2D-43AE-ACB5-63E65EE289DD}" srcOrd="1" destOrd="0" presId="urn:microsoft.com/office/officeart/2008/layout/VerticalAccentList"/>
    <dgm:cxn modelId="{1370B292-1CA8-4715-B58D-8769E9B1AE61}" type="presParOf" srcId="{635905D3-813F-4F45-AC4D-75E26F15D4AB}" destId="{9643AE27-C4AE-4064-B276-17F5D587C098}" srcOrd="2" destOrd="0" presId="urn:microsoft.com/office/officeart/2008/layout/VerticalAccentList"/>
    <dgm:cxn modelId="{642D81F1-6C9B-499D-95EA-DF5E02D0B550}" type="presParOf" srcId="{635905D3-813F-4F45-AC4D-75E26F15D4AB}" destId="{0BD66DC7-DD85-4ADD-9F00-6388581A9BFE}" srcOrd="3" destOrd="0" presId="urn:microsoft.com/office/officeart/2008/layout/VerticalAccentList"/>
    <dgm:cxn modelId="{69B97F26-EF41-43EC-A003-E7ABF41D646A}" type="presParOf" srcId="{635905D3-813F-4F45-AC4D-75E26F15D4AB}" destId="{88F47F90-C669-45C4-AB97-F9DA6507D905}" srcOrd="4" destOrd="0" presId="urn:microsoft.com/office/officeart/2008/layout/VerticalAccentList"/>
    <dgm:cxn modelId="{698DECFE-C13B-40BF-B403-6BEA8478DEA3}" type="presParOf" srcId="{635905D3-813F-4F45-AC4D-75E26F15D4AB}" destId="{A056A3E8-5DEA-4EAF-ACB8-1EE1C07D785A}" srcOrd="5" destOrd="0" presId="urn:microsoft.com/office/officeart/2008/layout/VerticalAccentList"/>
    <dgm:cxn modelId="{E4B686F7-2227-4396-8D83-F3469A0B622E}" type="presParOf" srcId="{635905D3-813F-4F45-AC4D-75E26F15D4AB}" destId="{9F1A56C6-35C3-4541-953C-D1E51A83B350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28BA0F35-ADDE-42AD-AFE9-933B9E8F3E4A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x-none"/>
        </a:p>
      </dgm:t>
    </dgm:pt>
    <dgm:pt modelId="{B96866FD-9B0B-47DD-92E5-111D5CA3241C}">
      <dgm:prSet phldrT="[Text]"/>
      <dgm:spPr/>
      <dgm:t>
        <a:bodyPr/>
        <a:lstStyle/>
        <a:p>
          <a:r>
            <a:rPr lang="x-none" dirty="0" err="1" smtClean="0"/>
            <a:t>Prostorni</a:t>
          </a:r>
          <a:r>
            <a:rPr lang="x-none" dirty="0" smtClean="0"/>
            <a:t> </a:t>
          </a:r>
          <a:r>
            <a:rPr lang="x-none" dirty="0" err="1" smtClean="0"/>
            <a:t>obuhvat</a:t>
          </a:r>
          <a:endParaRPr lang="x-none" dirty="0"/>
        </a:p>
      </dgm:t>
    </dgm:pt>
    <dgm:pt modelId="{DBCBF71B-8CD7-4F5E-B80F-3968FE6E4D2A}" type="parTrans" cxnId="{2534B052-EE12-47AC-87AC-D426266826B1}">
      <dgm:prSet/>
      <dgm:spPr/>
      <dgm:t>
        <a:bodyPr/>
        <a:lstStyle/>
        <a:p>
          <a:endParaRPr lang="x-none"/>
        </a:p>
      </dgm:t>
    </dgm:pt>
    <dgm:pt modelId="{8B32B529-3867-487C-BB01-DE5D5CBB180D}" type="sibTrans" cxnId="{2534B052-EE12-47AC-87AC-D426266826B1}">
      <dgm:prSet/>
      <dgm:spPr/>
      <dgm:t>
        <a:bodyPr/>
        <a:lstStyle/>
        <a:p>
          <a:endParaRPr lang="x-none"/>
        </a:p>
      </dgm:t>
    </dgm:pt>
    <dgm:pt modelId="{9CAA15CC-9557-4A80-AF0F-4D9A782347AD}">
      <dgm:prSet phldrT="[Text]"/>
      <dgm:spPr/>
      <dgm:t>
        <a:bodyPr/>
        <a:lstStyle/>
        <a:p>
          <a:r>
            <a:rPr lang="en-US" b="1" dirty="0" smtClean="0"/>
            <a:t>2338 ha </a:t>
          </a:r>
          <a:r>
            <a:rPr lang="en-US" dirty="0" smtClean="0"/>
            <a:t>/ 2675 </a:t>
          </a:r>
          <a:r>
            <a:rPr lang="en-US" dirty="0" err="1" smtClean="0"/>
            <a:t>komada</a:t>
          </a:r>
          <a:endParaRPr lang="x-none" dirty="0"/>
        </a:p>
      </dgm:t>
    </dgm:pt>
    <dgm:pt modelId="{0B3C7C02-141F-4345-9E44-64A0E0C28E1E}" type="parTrans" cxnId="{0CF7A70F-C080-47DB-B03E-D58C69C0A038}">
      <dgm:prSet/>
      <dgm:spPr/>
      <dgm:t>
        <a:bodyPr/>
        <a:lstStyle/>
        <a:p>
          <a:endParaRPr lang="x-none"/>
        </a:p>
      </dgm:t>
    </dgm:pt>
    <dgm:pt modelId="{8E8F24CF-DB45-4F5F-9161-11992E912CD0}" type="sibTrans" cxnId="{0CF7A70F-C080-47DB-B03E-D58C69C0A038}">
      <dgm:prSet/>
      <dgm:spPr/>
      <dgm:t>
        <a:bodyPr/>
        <a:lstStyle/>
        <a:p>
          <a:endParaRPr lang="x-none"/>
        </a:p>
      </dgm:t>
    </dgm:pt>
    <dgm:pt modelId="{C92C724A-763D-43B8-8DB8-F4096BE828AB}">
      <dgm:prSet phldrT="[Text]"/>
      <dgm:spPr/>
      <dgm:t>
        <a:bodyPr/>
        <a:lstStyle/>
        <a:p>
          <a:r>
            <a:rPr lang="x-none" dirty="0" err="1" smtClean="0"/>
            <a:t>Detaljno</a:t>
          </a:r>
          <a:r>
            <a:rPr lang="x-none" dirty="0" smtClean="0"/>
            <a:t> </a:t>
          </a:r>
          <a:r>
            <a:rPr lang="x-none" dirty="0" err="1" smtClean="0"/>
            <a:t>prikupljanje</a:t>
          </a:r>
          <a:r>
            <a:rPr lang="x-none" dirty="0" smtClean="0"/>
            <a:t> </a:t>
          </a:r>
          <a:r>
            <a:rPr lang="x-none" dirty="0" err="1" smtClean="0"/>
            <a:t>podataka</a:t>
          </a:r>
          <a:r>
            <a:rPr lang="x-none" dirty="0" smtClean="0"/>
            <a:t>:</a:t>
          </a:r>
          <a:endParaRPr lang="x-none" dirty="0"/>
        </a:p>
      </dgm:t>
    </dgm:pt>
    <dgm:pt modelId="{8B43298E-0C35-4386-AF2B-13BB0253F60A}" type="parTrans" cxnId="{8B8304B2-4720-453B-8FA1-F32CCBDF31A6}">
      <dgm:prSet/>
      <dgm:spPr/>
      <dgm:t>
        <a:bodyPr/>
        <a:lstStyle/>
        <a:p>
          <a:endParaRPr lang="x-none"/>
        </a:p>
      </dgm:t>
    </dgm:pt>
    <dgm:pt modelId="{2ED5642C-42FB-444F-9122-A4CD1E1230D1}" type="sibTrans" cxnId="{8B8304B2-4720-453B-8FA1-F32CCBDF31A6}">
      <dgm:prSet/>
      <dgm:spPr/>
      <dgm:t>
        <a:bodyPr/>
        <a:lstStyle/>
        <a:p>
          <a:endParaRPr lang="x-none"/>
        </a:p>
      </dgm:t>
    </dgm:pt>
    <dgm:pt modelId="{3226F781-5051-47B1-A815-A3BAEA16371A}">
      <dgm:prSet phldrT="[Text]"/>
      <dgm:spPr/>
      <dgm:t>
        <a:bodyPr/>
        <a:lstStyle/>
        <a:p>
          <a:r>
            <a:rPr lang="x-none" dirty="0" smtClean="0"/>
            <a:t>Z</a:t>
          </a:r>
          <a:r>
            <a:rPr lang="x-none" dirty="0" err="1" smtClean="0"/>
            <a:t>elene</a:t>
          </a:r>
          <a:r>
            <a:rPr lang="x-none" dirty="0" smtClean="0"/>
            <a:t> </a:t>
          </a:r>
          <a:r>
            <a:rPr lang="x-none" dirty="0" err="1" smtClean="0"/>
            <a:t>površine</a:t>
          </a:r>
          <a:r>
            <a:rPr lang="x-none" dirty="0" smtClean="0"/>
            <a:t> – JKP </a:t>
          </a:r>
          <a:r>
            <a:rPr lang="en-US" dirty="0" smtClean="0"/>
            <a:t>“</a:t>
          </a:r>
          <a:r>
            <a:rPr lang="x-none" dirty="0" err="1" smtClean="0"/>
            <a:t>Zelenilo</a:t>
          </a:r>
          <a:r>
            <a:rPr lang="x-none" dirty="0" smtClean="0"/>
            <a:t> </a:t>
          </a:r>
          <a:r>
            <a:rPr lang="x-none" dirty="0" err="1" smtClean="0"/>
            <a:t>Beograd</a:t>
          </a:r>
          <a:r>
            <a:rPr lang="en-US" dirty="0" smtClean="0"/>
            <a:t>”</a:t>
          </a:r>
          <a:endParaRPr lang="x-none" dirty="0"/>
        </a:p>
      </dgm:t>
    </dgm:pt>
    <dgm:pt modelId="{124255D2-AECF-4654-A78E-955222215EC1}" type="parTrans" cxnId="{6794E898-36B5-4400-ACD6-F9A4DEA28389}">
      <dgm:prSet/>
      <dgm:spPr/>
      <dgm:t>
        <a:bodyPr/>
        <a:lstStyle/>
        <a:p>
          <a:endParaRPr lang="x-none"/>
        </a:p>
      </dgm:t>
    </dgm:pt>
    <dgm:pt modelId="{BE807A38-282D-4ABC-A4C2-86A18DFCA69C}" type="sibTrans" cxnId="{6794E898-36B5-4400-ACD6-F9A4DEA28389}">
      <dgm:prSet/>
      <dgm:spPr/>
      <dgm:t>
        <a:bodyPr/>
        <a:lstStyle/>
        <a:p>
          <a:endParaRPr lang="x-none"/>
        </a:p>
      </dgm:t>
    </dgm:pt>
    <dgm:pt modelId="{E3DC006E-92BF-4E8E-8C39-76A6E7D7D711}">
      <dgm:prSet phldrT="[Text]"/>
      <dgm:spPr/>
      <dgm:t>
        <a:bodyPr/>
        <a:lstStyle/>
        <a:p>
          <a:r>
            <a:rPr lang="x-none" dirty="0" err="1" smtClean="0"/>
            <a:t>Teritorija</a:t>
          </a:r>
          <a:r>
            <a:rPr lang="x-none" dirty="0" smtClean="0"/>
            <a:t> </a:t>
          </a:r>
          <a:r>
            <a:rPr lang="x-none" dirty="0" err="1" smtClean="0"/>
            <a:t>projekta</a:t>
          </a:r>
          <a:r>
            <a:rPr lang="x-none" dirty="0" smtClean="0"/>
            <a:t/>
          </a:r>
          <a:br>
            <a:rPr lang="x-none" dirty="0" smtClean="0"/>
          </a:br>
          <a:r>
            <a:rPr lang="x-none" b="1" dirty="0" err="1" smtClean="0"/>
            <a:t>Grad</a:t>
          </a:r>
          <a:r>
            <a:rPr lang="x-none" b="1" dirty="0" smtClean="0"/>
            <a:t> </a:t>
          </a:r>
          <a:r>
            <a:rPr lang="x-none" b="1" dirty="0" err="1" smtClean="0"/>
            <a:t>Beograd</a:t>
          </a:r>
          <a:endParaRPr lang="x-none" b="1" dirty="0"/>
        </a:p>
      </dgm:t>
    </dgm:pt>
    <dgm:pt modelId="{4ECB2557-DEAC-45F3-899F-4AC780775F20}" type="parTrans" cxnId="{1533BB4E-7B43-49F6-8F16-EAD66C762742}">
      <dgm:prSet/>
      <dgm:spPr/>
      <dgm:t>
        <a:bodyPr/>
        <a:lstStyle/>
        <a:p>
          <a:endParaRPr lang="x-none"/>
        </a:p>
      </dgm:t>
    </dgm:pt>
    <dgm:pt modelId="{9E2D59AB-0C68-48EB-9577-3F8ADC43A3E4}" type="sibTrans" cxnId="{1533BB4E-7B43-49F6-8F16-EAD66C762742}">
      <dgm:prSet/>
      <dgm:spPr/>
      <dgm:t>
        <a:bodyPr/>
        <a:lstStyle/>
        <a:p>
          <a:endParaRPr lang="x-none"/>
        </a:p>
      </dgm:t>
    </dgm:pt>
    <dgm:pt modelId="{7EA0133E-D2E0-4174-BC7B-97075227D7BD}" type="pres">
      <dgm:prSet presAssocID="{28BA0F35-ADDE-42AD-AFE9-933B9E8F3E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EDF10A8B-E69D-45E1-9AE5-97547DD40008}" type="pres">
      <dgm:prSet presAssocID="{B96866FD-9B0B-47DD-92E5-111D5CA3241C}" presName="parentText" presStyleLbl="node1" presStyleIdx="0" presStyleCnt="1" custLinFactNeighborY="-910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CE969C0C-3850-487A-8D5A-E1FC1ABA9F3E}" type="pres">
      <dgm:prSet presAssocID="{B96866FD-9B0B-47DD-92E5-111D5CA3241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090056A7-E518-4A15-86AA-5BA2521A8ACB}" type="presOf" srcId="{28BA0F35-ADDE-42AD-AFE9-933B9E8F3E4A}" destId="{7EA0133E-D2E0-4174-BC7B-97075227D7BD}" srcOrd="0" destOrd="0" presId="urn:microsoft.com/office/officeart/2005/8/layout/vList2"/>
    <dgm:cxn modelId="{F505085F-B48B-4819-A75E-D72FACBC682E}" type="presOf" srcId="{3226F781-5051-47B1-A815-A3BAEA16371A}" destId="{CE969C0C-3850-487A-8D5A-E1FC1ABA9F3E}" srcOrd="0" destOrd="2" presId="urn:microsoft.com/office/officeart/2005/8/layout/vList2"/>
    <dgm:cxn modelId="{8B8304B2-4720-453B-8FA1-F32CCBDF31A6}" srcId="{B96866FD-9B0B-47DD-92E5-111D5CA3241C}" destId="{C92C724A-763D-43B8-8DB8-F4096BE828AB}" srcOrd="1" destOrd="0" parTransId="{8B43298E-0C35-4386-AF2B-13BB0253F60A}" sibTransId="{2ED5642C-42FB-444F-9122-A4CD1E1230D1}"/>
    <dgm:cxn modelId="{6B905CBD-A0BE-42E7-99A0-FF8AA4D227FB}" type="presOf" srcId="{B96866FD-9B0B-47DD-92E5-111D5CA3241C}" destId="{EDF10A8B-E69D-45E1-9AE5-97547DD40008}" srcOrd="0" destOrd="0" presId="urn:microsoft.com/office/officeart/2005/8/layout/vList2"/>
    <dgm:cxn modelId="{B956C552-2164-49F7-98A1-0AD3CD9800B4}" type="presOf" srcId="{9CAA15CC-9557-4A80-AF0F-4D9A782347AD}" destId="{CE969C0C-3850-487A-8D5A-E1FC1ABA9F3E}" srcOrd="0" destOrd="3" presId="urn:microsoft.com/office/officeart/2005/8/layout/vList2"/>
    <dgm:cxn modelId="{BB577C03-EEA6-43CC-B449-CEEE0B457BBB}" type="presOf" srcId="{C92C724A-763D-43B8-8DB8-F4096BE828AB}" destId="{CE969C0C-3850-487A-8D5A-E1FC1ABA9F3E}" srcOrd="0" destOrd="1" presId="urn:microsoft.com/office/officeart/2005/8/layout/vList2"/>
    <dgm:cxn modelId="{2534B052-EE12-47AC-87AC-D426266826B1}" srcId="{28BA0F35-ADDE-42AD-AFE9-933B9E8F3E4A}" destId="{B96866FD-9B0B-47DD-92E5-111D5CA3241C}" srcOrd="0" destOrd="0" parTransId="{DBCBF71B-8CD7-4F5E-B80F-3968FE6E4D2A}" sibTransId="{8B32B529-3867-487C-BB01-DE5D5CBB180D}"/>
    <dgm:cxn modelId="{6794E898-36B5-4400-ACD6-F9A4DEA28389}" srcId="{C92C724A-763D-43B8-8DB8-F4096BE828AB}" destId="{3226F781-5051-47B1-A815-A3BAEA16371A}" srcOrd="0" destOrd="0" parTransId="{124255D2-AECF-4654-A78E-955222215EC1}" sibTransId="{BE807A38-282D-4ABC-A4C2-86A18DFCA69C}"/>
    <dgm:cxn modelId="{1533BB4E-7B43-49F6-8F16-EAD66C762742}" srcId="{B96866FD-9B0B-47DD-92E5-111D5CA3241C}" destId="{E3DC006E-92BF-4E8E-8C39-76A6E7D7D711}" srcOrd="0" destOrd="0" parTransId="{4ECB2557-DEAC-45F3-899F-4AC780775F20}" sibTransId="{9E2D59AB-0C68-48EB-9577-3F8ADC43A3E4}"/>
    <dgm:cxn modelId="{F49AC104-70A7-4FBE-879D-6CF245A3C331}" type="presOf" srcId="{E3DC006E-92BF-4E8E-8C39-76A6E7D7D711}" destId="{CE969C0C-3850-487A-8D5A-E1FC1ABA9F3E}" srcOrd="0" destOrd="0" presId="urn:microsoft.com/office/officeart/2005/8/layout/vList2"/>
    <dgm:cxn modelId="{0CF7A70F-C080-47DB-B03E-D58C69C0A038}" srcId="{C92C724A-763D-43B8-8DB8-F4096BE828AB}" destId="{9CAA15CC-9557-4A80-AF0F-4D9A782347AD}" srcOrd="1" destOrd="0" parTransId="{0B3C7C02-141F-4345-9E44-64A0E0C28E1E}" sibTransId="{8E8F24CF-DB45-4F5F-9161-11992E912CD0}"/>
    <dgm:cxn modelId="{0AEC60BD-43C9-4033-89A0-3DE3439BAE0A}" type="presParOf" srcId="{7EA0133E-D2E0-4174-BC7B-97075227D7BD}" destId="{EDF10A8B-E69D-45E1-9AE5-97547DD40008}" srcOrd="0" destOrd="0" presId="urn:microsoft.com/office/officeart/2005/8/layout/vList2"/>
    <dgm:cxn modelId="{BC58363A-E0BE-4A8B-AB2F-F564BCAFA329}" type="presParOf" srcId="{7EA0133E-D2E0-4174-BC7B-97075227D7BD}" destId="{CE969C0C-3850-487A-8D5A-E1FC1ABA9F3E}" srcOrd="1" destOrd="0" presId="urn:microsoft.com/office/officeart/2005/8/layout/vList2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5504AEE9-E4DC-42A1-AB17-BB86B3F0736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29B27E15-E172-4702-B72F-4C287DD11561}">
      <dgm:prSet custT="1"/>
      <dgm:spPr/>
      <dgm:t>
        <a:bodyPr/>
        <a:lstStyle/>
        <a:p>
          <a:pPr rtl="0"/>
          <a:r>
            <a:rPr lang="x-none" sz="1800" dirty="0" err="1" smtClean="0"/>
            <a:t>Projektna</a:t>
          </a:r>
          <a:r>
            <a:rPr lang="x-none" sz="1800" dirty="0" smtClean="0"/>
            <a:t> </a:t>
          </a:r>
          <a:r>
            <a:rPr lang="x-none" sz="1800" dirty="0" err="1" smtClean="0"/>
            <a:t>dokumentacija</a:t>
          </a:r>
          <a:endParaRPr lang="x-none" sz="1800" dirty="0"/>
        </a:p>
      </dgm:t>
    </dgm:pt>
    <dgm:pt modelId="{283E3074-A2A5-4FDB-93DE-3CBF7A76C419}" type="parTrans" cxnId="{95D24766-79DC-4D36-ADA5-EFB774EF4737}">
      <dgm:prSet/>
      <dgm:spPr/>
      <dgm:t>
        <a:bodyPr/>
        <a:lstStyle/>
        <a:p>
          <a:endParaRPr lang="x-none"/>
        </a:p>
      </dgm:t>
    </dgm:pt>
    <dgm:pt modelId="{DA781ABB-D808-4A74-865B-884693F59A30}" type="sibTrans" cxnId="{95D24766-79DC-4D36-ADA5-EFB774EF4737}">
      <dgm:prSet/>
      <dgm:spPr/>
      <dgm:t>
        <a:bodyPr/>
        <a:lstStyle/>
        <a:p>
          <a:endParaRPr lang="x-none"/>
        </a:p>
      </dgm:t>
    </dgm:pt>
    <dgm:pt modelId="{9A67AFBF-8F51-4C5F-8CB8-12A114745B54}">
      <dgm:prSet custT="1"/>
      <dgm:spPr>
        <a:solidFill>
          <a:schemeClr val="bg1">
            <a:alpha val="60000"/>
          </a:schemeClr>
        </a:solidFill>
      </dgm:spPr>
      <dgm:t>
        <a:bodyPr/>
        <a:lstStyle/>
        <a:p>
          <a:pPr rtl="0"/>
          <a:r>
            <a:rPr lang="x-none" sz="1600" dirty="0" err="1" smtClean="0"/>
            <a:t>Projekat</a:t>
          </a:r>
          <a:r>
            <a:rPr lang="x-none" sz="1600" dirty="0" smtClean="0"/>
            <a:t>: </a:t>
          </a:r>
          <a:r>
            <a:rPr lang="en-US" sz="1600" dirty="0" smtClean="0"/>
            <a:t>“</a:t>
          </a:r>
          <a:r>
            <a:rPr lang="en-US" sz="1600" b="1" dirty="0" err="1" smtClean="0"/>
            <a:t>Zelena</a:t>
          </a:r>
          <a:r>
            <a:rPr lang="en-US" sz="1600" b="1" dirty="0" smtClean="0"/>
            <a:t> </a:t>
          </a:r>
          <a:r>
            <a:rPr lang="en-US" sz="1600" b="1" dirty="0" err="1" smtClean="0"/>
            <a:t>regulativa</a:t>
          </a:r>
          <a:r>
            <a:rPr lang="en-US" sz="1600" dirty="0" smtClean="0"/>
            <a:t>”</a:t>
          </a:r>
          <a:endParaRPr lang="x-none" sz="1600" dirty="0"/>
        </a:p>
      </dgm:t>
    </dgm:pt>
    <dgm:pt modelId="{F7828C1E-6E90-4F10-9280-A5772CF56EBC}" type="parTrans" cxnId="{F6A3002C-322F-466D-AC1F-7A2014E72C03}">
      <dgm:prSet/>
      <dgm:spPr/>
      <dgm:t>
        <a:bodyPr/>
        <a:lstStyle/>
        <a:p>
          <a:endParaRPr lang="x-none"/>
        </a:p>
      </dgm:t>
    </dgm:pt>
    <dgm:pt modelId="{4CFB9996-0548-4002-93D3-63DB13C668C6}" type="sibTrans" cxnId="{F6A3002C-322F-466D-AC1F-7A2014E72C03}">
      <dgm:prSet/>
      <dgm:spPr/>
      <dgm:t>
        <a:bodyPr/>
        <a:lstStyle/>
        <a:p>
          <a:endParaRPr lang="x-none"/>
        </a:p>
      </dgm:t>
    </dgm:pt>
    <dgm:pt modelId="{8EF7264C-DDAB-4748-BA08-3C8A35A8F7A8}">
      <dgm:prSet custT="1"/>
      <dgm:spPr>
        <a:solidFill>
          <a:schemeClr val="bg1">
            <a:alpha val="60000"/>
          </a:schemeClr>
        </a:solidFill>
      </dgm:spPr>
      <dgm:t>
        <a:bodyPr/>
        <a:lstStyle/>
        <a:p>
          <a:pPr rtl="0"/>
          <a:r>
            <a:rPr lang="en-US" sz="1600" b="1" dirty="0" err="1" smtClean="0"/>
            <a:t>Multidisciplinarni</a:t>
          </a:r>
          <a:r>
            <a:rPr lang="en-US" sz="1600" b="1" dirty="0" smtClean="0"/>
            <a:t> </a:t>
          </a:r>
          <a:r>
            <a:rPr lang="en-US" sz="1600" b="1" dirty="0" err="1" smtClean="0"/>
            <a:t>tim</a:t>
          </a:r>
          <a:r>
            <a:rPr lang="en-US" sz="1600" b="1" dirty="0" smtClean="0"/>
            <a:t> </a:t>
          </a:r>
          <a:r>
            <a:rPr lang="x-none" sz="1600" dirty="0" smtClean="0"/>
            <a:t>(</a:t>
          </a:r>
          <a:r>
            <a:rPr lang="x-none" sz="1600" dirty="0" err="1" smtClean="0"/>
            <a:t>prostorno</a:t>
          </a:r>
          <a:r>
            <a:rPr lang="x-none" sz="1600" dirty="0" smtClean="0"/>
            <a:t> </a:t>
          </a:r>
          <a:r>
            <a:rPr lang="x-none" sz="1600" dirty="0" err="1" smtClean="0"/>
            <a:t>planiranje</a:t>
          </a:r>
          <a:r>
            <a:rPr lang="x-none" sz="1600" dirty="0" smtClean="0"/>
            <a:t>, GIS, </a:t>
          </a:r>
          <a:r>
            <a:rPr lang="x-none" sz="1600" dirty="0" err="1" smtClean="0"/>
            <a:t>pejzažna</a:t>
          </a:r>
          <a:r>
            <a:rPr lang="x-none" sz="1600" dirty="0" smtClean="0"/>
            <a:t> </a:t>
          </a:r>
          <a:r>
            <a:rPr lang="x-none" sz="1600" dirty="0" err="1" smtClean="0"/>
            <a:t>arhitektura</a:t>
          </a:r>
          <a:r>
            <a:rPr lang="x-none" sz="1600" dirty="0" smtClean="0"/>
            <a:t>, </a:t>
          </a:r>
          <a:r>
            <a:rPr lang="x-none" sz="1600" dirty="0" err="1" smtClean="0"/>
            <a:t>šumarstvo</a:t>
          </a:r>
          <a:r>
            <a:rPr lang="x-none" sz="1600" dirty="0" smtClean="0"/>
            <a:t>, </a:t>
          </a:r>
          <a:r>
            <a:rPr lang="x-none" sz="1600" dirty="0" err="1" smtClean="0"/>
            <a:t>zaštita</a:t>
          </a:r>
          <a:r>
            <a:rPr lang="x-none" sz="1600" dirty="0" smtClean="0"/>
            <a:t> </a:t>
          </a:r>
          <a:r>
            <a:rPr lang="x-none" sz="1600" dirty="0" err="1" smtClean="0"/>
            <a:t>životne</a:t>
          </a:r>
          <a:r>
            <a:rPr lang="x-none" sz="1600" dirty="0" smtClean="0"/>
            <a:t> </a:t>
          </a:r>
          <a:r>
            <a:rPr lang="x-none" sz="1600" dirty="0" err="1" smtClean="0"/>
            <a:t>sredine</a:t>
          </a:r>
          <a:r>
            <a:rPr lang="x-none" sz="1600" dirty="0" smtClean="0"/>
            <a:t>, </a:t>
          </a:r>
          <a:r>
            <a:rPr lang="x-none" sz="1600" dirty="0" err="1" smtClean="0"/>
            <a:t>geodezija</a:t>
          </a:r>
          <a:r>
            <a:rPr lang="x-none" sz="1600" dirty="0" smtClean="0"/>
            <a:t>,…</a:t>
          </a:r>
          <a:r>
            <a:rPr lang="en-US" sz="1600" dirty="0" smtClean="0"/>
            <a:t>)</a:t>
          </a:r>
          <a:endParaRPr lang="x-none" sz="1600" dirty="0"/>
        </a:p>
      </dgm:t>
    </dgm:pt>
    <dgm:pt modelId="{37BF277F-955C-4F44-BE3E-838FFDB45C03}" type="parTrans" cxnId="{86F5BCFB-D861-4BF3-8877-AFC2D4AF8086}">
      <dgm:prSet/>
      <dgm:spPr/>
      <dgm:t>
        <a:bodyPr/>
        <a:lstStyle/>
        <a:p>
          <a:endParaRPr lang="x-none"/>
        </a:p>
      </dgm:t>
    </dgm:pt>
    <dgm:pt modelId="{60B94476-7226-491E-AAB6-E7935D93199A}" type="sibTrans" cxnId="{86F5BCFB-D861-4BF3-8877-AFC2D4AF8086}">
      <dgm:prSet/>
      <dgm:spPr/>
      <dgm:t>
        <a:bodyPr/>
        <a:lstStyle/>
        <a:p>
          <a:endParaRPr lang="x-none"/>
        </a:p>
      </dgm:t>
    </dgm:pt>
    <dgm:pt modelId="{6A7C3687-1022-44B9-AC05-BBC75BF91250}" type="pres">
      <dgm:prSet presAssocID="{5504AEE9-E4DC-42A1-AB17-BB86B3F073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13364EF-38EA-4DD3-B7AA-ECA71CD160A4}" type="pres">
      <dgm:prSet presAssocID="{29B27E15-E172-4702-B72F-4C287DD11561}" presName="parentText" presStyleLbl="node1" presStyleIdx="0" presStyleCnt="1" custScaleY="41961" custLinFactNeighborX="787" custLinFactNeighborY="-424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68D52E0-1532-41D2-851B-528C201FA3AC}" type="pres">
      <dgm:prSet presAssocID="{29B27E15-E172-4702-B72F-4C287DD115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D1C9DB12-CB99-4967-A98D-30BF69545EFD}" type="presOf" srcId="{8EF7264C-DDAB-4748-BA08-3C8A35A8F7A8}" destId="{F68D52E0-1532-41D2-851B-528C201FA3AC}" srcOrd="0" destOrd="1" presId="urn:microsoft.com/office/officeart/2005/8/layout/vList2"/>
    <dgm:cxn modelId="{F6A3002C-322F-466D-AC1F-7A2014E72C03}" srcId="{29B27E15-E172-4702-B72F-4C287DD11561}" destId="{9A67AFBF-8F51-4C5F-8CB8-12A114745B54}" srcOrd="0" destOrd="0" parTransId="{F7828C1E-6E90-4F10-9280-A5772CF56EBC}" sibTransId="{4CFB9996-0548-4002-93D3-63DB13C668C6}"/>
    <dgm:cxn modelId="{4B86320B-2C08-42D5-8774-7D37B42C0B22}" type="presOf" srcId="{9A67AFBF-8F51-4C5F-8CB8-12A114745B54}" destId="{F68D52E0-1532-41D2-851B-528C201FA3AC}" srcOrd="0" destOrd="0" presId="urn:microsoft.com/office/officeart/2005/8/layout/vList2"/>
    <dgm:cxn modelId="{CDEF6A71-5D7F-408F-918B-C6A098EA4569}" type="presOf" srcId="{5504AEE9-E4DC-42A1-AB17-BB86B3F07360}" destId="{6A7C3687-1022-44B9-AC05-BBC75BF91250}" srcOrd="0" destOrd="0" presId="urn:microsoft.com/office/officeart/2005/8/layout/vList2"/>
    <dgm:cxn modelId="{86F5BCFB-D861-4BF3-8877-AFC2D4AF8086}" srcId="{29B27E15-E172-4702-B72F-4C287DD11561}" destId="{8EF7264C-DDAB-4748-BA08-3C8A35A8F7A8}" srcOrd="1" destOrd="0" parTransId="{37BF277F-955C-4F44-BE3E-838FFDB45C03}" sibTransId="{60B94476-7226-491E-AAB6-E7935D93199A}"/>
    <dgm:cxn modelId="{95D24766-79DC-4D36-ADA5-EFB774EF4737}" srcId="{5504AEE9-E4DC-42A1-AB17-BB86B3F07360}" destId="{29B27E15-E172-4702-B72F-4C287DD11561}" srcOrd="0" destOrd="0" parTransId="{283E3074-A2A5-4FDB-93DE-3CBF7A76C419}" sibTransId="{DA781ABB-D808-4A74-865B-884693F59A30}"/>
    <dgm:cxn modelId="{FA0D10A2-81F3-4C65-B463-592251ED5399}" type="presOf" srcId="{29B27E15-E172-4702-B72F-4C287DD11561}" destId="{C13364EF-38EA-4DD3-B7AA-ECA71CD160A4}" srcOrd="0" destOrd="0" presId="urn:microsoft.com/office/officeart/2005/8/layout/vList2"/>
    <dgm:cxn modelId="{0DE206E4-47B9-4617-BCC0-A7F158F56440}" type="presParOf" srcId="{6A7C3687-1022-44B9-AC05-BBC75BF91250}" destId="{C13364EF-38EA-4DD3-B7AA-ECA71CD160A4}" srcOrd="0" destOrd="0" presId="urn:microsoft.com/office/officeart/2005/8/layout/vList2"/>
    <dgm:cxn modelId="{E339D05B-5745-45E6-87AE-20FB2F85334C}" type="presParOf" srcId="{6A7C3687-1022-44B9-AC05-BBC75BF91250}" destId="{F68D52E0-1532-41D2-851B-528C201FA3AC}" srcOrd="1" destOrd="0" presId="urn:microsoft.com/office/officeart/2005/8/layout/vList2"/>
  </dgm:cxnLst>
  <dgm:bg>
    <a:solidFill>
      <a:schemeClr val="bg1">
        <a:alpha val="83000"/>
      </a:schemeClr>
    </a:solidFill>
  </dgm:bg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0C180A-216C-456A-B6CF-50A9921B49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8FF1CDA9-CA76-4C15-8BB8-F09E1234AB61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x-none" sz="1900" dirty="0" smtClean="0"/>
            <a:t>Izrada digitalne baze podataka katastra podzemnih vodova</a:t>
          </a:r>
        </a:p>
      </dgm:t>
    </dgm:pt>
    <dgm:pt modelId="{AE986A27-2107-44A1-BE84-961345FE38EA}" type="parTrans" cxnId="{C588F282-341E-4846-BF0A-74A6A0936B48}">
      <dgm:prSet/>
      <dgm:spPr/>
      <dgm:t>
        <a:bodyPr/>
        <a:lstStyle/>
        <a:p>
          <a:endParaRPr lang="x-none"/>
        </a:p>
      </dgm:t>
    </dgm:pt>
    <dgm:pt modelId="{7194394F-EFFE-4251-A98C-1C719E29FAFB}" type="sibTrans" cxnId="{C588F282-341E-4846-BF0A-74A6A0936B48}">
      <dgm:prSet/>
      <dgm:spPr/>
      <dgm:t>
        <a:bodyPr/>
        <a:lstStyle/>
        <a:p>
          <a:endParaRPr lang="x-none"/>
        </a:p>
      </dgm:t>
    </dgm:pt>
    <dgm:pt modelId="{0341A69C-B823-4361-BCBF-ABEEC3ADC6B3}">
      <dgm:prSet custT="1"/>
      <dgm:spPr/>
      <dgm:t>
        <a:bodyPr/>
        <a:lstStyle/>
        <a:p>
          <a:pPr rtl="0"/>
          <a:r>
            <a:rPr lang="x-none" sz="1400" dirty="0" smtClean="0"/>
            <a:t>Područje </a:t>
          </a:r>
          <a:r>
            <a:rPr lang="x-none" sz="1400" b="1" dirty="0" smtClean="0"/>
            <a:t>grada Beograda</a:t>
          </a:r>
          <a:r>
            <a:rPr lang="x-none" sz="1400" dirty="0" smtClean="0"/>
            <a:t> (preko </a:t>
          </a:r>
          <a:r>
            <a:rPr lang="x-none" sz="1400" b="1" dirty="0" smtClean="0"/>
            <a:t>4.200 planova</a:t>
          </a:r>
          <a:r>
            <a:rPr lang="x-none" sz="1400" dirty="0" smtClean="0"/>
            <a:t>, površina 3200km</a:t>
          </a:r>
          <a:r>
            <a:rPr lang="x-none" sz="1400" baseline="30000" dirty="0" smtClean="0"/>
            <a:t>2</a:t>
          </a:r>
          <a:r>
            <a:rPr lang="x-none" sz="1400" dirty="0" smtClean="0"/>
            <a:t>, oko </a:t>
          </a:r>
          <a:r>
            <a:rPr lang="x-none" sz="1400" b="1" dirty="0" smtClean="0"/>
            <a:t>19.000 km </a:t>
          </a:r>
          <a:r>
            <a:rPr lang="x-none" sz="1400" dirty="0" smtClean="0"/>
            <a:t>vodova</a:t>
          </a:r>
          <a:endParaRPr lang="x-none" sz="1400" dirty="0"/>
        </a:p>
      </dgm:t>
    </dgm:pt>
    <dgm:pt modelId="{C523EE4E-09B8-41FC-BC9D-2EA4B1D677E9}" type="parTrans" cxnId="{BEDF56F8-2B9B-43D5-8CA8-0205D28A7ED3}">
      <dgm:prSet/>
      <dgm:spPr/>
      <dgm:t>
        <a:bodyPr/>
        <a:lstStyle/>
        <a:p>
          <a:endParaRPr lang="x-none"/>
        </a:p>
      </dgm:t>
    </dgm:pt>
    <dgm:pt modelId="{84F0B36E-DD0E-401C-BE4B-1C840FD461C5}" type="sibTrans" cxnId="{BEDF56F8-2B9B-43D5-8CA8-0205D28A7ED3}">
      <dgm:prSet/>
      <dgm:spPr/>
      <dgm:t>
        <a:bodyPr/>
        <a:lstStyle/>
        <a:p>
          <a:endParaRPr lang="x-none"/>
        </a:p>
      </dgm:t>
    </dgm:pt>
    <dgm:pt modelId="{3DC39DE8-FFF6-4055-AC35-27C30419783C}">
      <dgm:prSet custT="1"/>
      <dgm:spPr/>
      <dgm:t>
        <a:bodyPr/>
        <a:lstStyle/>
        <a:p>
          <a:pPr rtl="0"/>
          <a:r>
            <a:rPr lang="x-none" sz="1400" dirty="0" smtClean="0"/>
            <a:t>Područje </a:t>
          </a:r>
          <a:r>
            <a:rPr lang="x-none" sz="1400" b="1" dirty="0" smtClean="0"/>
            <a:t>opštine Pirot</a:t>
          </a:r>
          <a:endParaRPr lang="x-none" sz="1400" b="1" dirty="0"/>
        </a:p>
      </dgm:t>
    </dgm:pt>
    <dgm:pt modelId="{B3C8810B-D5C0-49CE-B14F-0CA40EFD9D39}" type="parTrans" cxnId="{98C7848D-10B2-4DCA-9833-6CBC3D498726}">
      <dgm:prSet/>
      <dgm:spPr/>
      <dgm:t>
        <a:bodyPr/>
        <a:lstStyle/>
        <a:p>
          <a:endParaRPr lang="en-US"/>
        </a:p>
      </dgm:t>
    </dgm:pt>
    <dgm:pt modelId="{5FC3E147-6D49-4097-9FB3-E2CD363212C8}" type="sibTrans" cxnId="{98C7848D-10B2-4DCA-9833-6CBC3D498726}">
      <dgm:prSet/>
      <dgm:spPr/>
      <dgm:t>
        <a:bodyPr/>
        <a:lstStyle/>
        <a:p>
          <a:endParaRPr lang="en-US"/>
        </a:p>
      </dgm:t>
    </dgm:pt>
    <dgm:pt modelId="{FC22C4AA-D288-4F90-87A5-C894C003B9C5}">
      <dgm:prSet custT="1"/>
      <dgm:spPr/>
      <dgm:t>
        <a:bodyPr/>
        <a:lstStyle/>
        <a:p>
          <a:pPr rtl="0"/>
          <a:r>
            <a:rPr lang="x-none" sz="1400" dirty="0" smtClean="0"/>
            <a:t>Elektroenergetska, vodovodna, kanalizaciona, toplovodna i telekomunikaciona mreža</a:t>
          </a:r>
          <a:endParaRPr lang="x-none" sz="1400" dirty="0"/>
        </a:p>
      </dgm:t>
    </dgm:pt>
    <dgm:pt modelId="{CF55CD84-C90A-4F30-9A3D-667AA1A9FA21}" type="parTrans" cxnId="{36E5798A-A205-40AA-A9B8-7A264D5820DE}">
      <dgm:prSet/>
      <dgm:spPr/>
      <dgm:t>
        <a:bodyPr/>
        <a:lstStyle/>
        <a:p>
          <a:endParaRPr lang="en-US"/>
        </a:p>
      </dgm:t>
    </dgm:pt>
    <dgm:pt modelId="{7DB9D5EF-46DF-4F12-AC7F-042F9689F266}" type="sibTrans" cxnId="{36E5798A-A205-40AA-A9B8-7A264D5820DE}">
      <dgm:prSet/>
      <dgm:spPr/>
      <dgm:t>
        <a:bodyPr/>
        <a:lstStyle/>
        <a:p>
          <a:endParaRPr lang="en-US"/>
        </a:p>
      </dgm:t>
    </dgm:pt>
    <dgm:pt modelId="{A6AC9125-F571-4150-A9A8-3463E598246A}" type="pres">
      <dgm:prSet presAssocID="{150C180A-216C-456A-B6CF-50A9921B49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B155144-1EED-48E9-AEE2-955389C08074}" type="pres">
      <dgm:prSet presAssocID="{8FF1CDA9-CA76-4C15-8BB8-F09E1234AB6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EE714A1C-1946-4BD8-96ED-DF2BC315C19D}" type="pres">
      <dgm:prSet presAssocID="{8FF1CDA9-CA76-4C15-8BB8-F09E1234AB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5250DBD4-91ED-4D62-889C-6A09D0BB3A9B}" type="presOf" srcId="{3DC39DE8-FFF6-4055-AC35-27C30419783C}" destId="{EE714A1C-1946-4BD8-96ED-DF2BC315C19D}" srcOrd="0" destOrd="2" presId="urn:microsoft.com/office/officeart/2005/8/layout/vList2"/>
    <dgm:cxn modelId="{36E5798A-A205-40AA-A9B8-7A264D5820DE}" srcId="{8FF1CDA9-CA76-4C15-8BB8-F09E1234AB61}" destId="{FC22C4AA-D288-4F90-87A5-C894C003B9C5}" srcOrd="0" destOrd="0" parTransId="{CF55CD84-C90A-4F30-9A3D-667AA1A9FA21}" sibTransId="{7DB9D5EF-46DF-4F12-AC7F-042F9689F266}"/>
    <dgm:cxn modelId="{98C7848D-10B2-4DCA-9833-6CBC3D498726}" srcId="{8FF1CDA9-CA76-4C15-8BB8-F09E1234AB61}" destId="{3DC39DE8-FFF6-4055-AC35-27C30419783C}" srcOrd="2" destOrd="0" parTransId="{B3C8810B-D5C0-49CE-B14F-0CA40EFD9D39}" sibTransId="{5FC3E147-6D49-4097-9FB3-E2CD363212C8}"/>
    <dgm:cxn modelId="{BEDF56F8-2B9B-43D5-8CA8-0205D28A7ED3}" srcId="{8FF1CDA9-CA76-4C15-8BB8-F09E1234AB61}" destId="{0341A69C-B823-4361-BCBF-ABEEC3ADC6B3}" srcOrd="1" destOrd="0" parTransId="{C523EE4E-09B8-41FC-BC9D-2EA4B1D677E9}" sibTransId="{84F0B36E-DD0E-401C-BE4B-1C840FD461C5}"/>
    <dgm:cxn modelId="{11AF6E86-444E-448D-BF47-D66ED69A26A3}" type="presOf" srcId="{FC22C4AA-D288-4F90-87A5-C894C003B9C5}" destId="{EE714A1C-1946-4BD8-96ED-DF2BC315C19D}" srcOrd="0" destOrd="0" presId="urn:microsoft.com/office/officeart/2005/8/layout/vList2"/>
    <dgm:cxn modelId="{7E17B8AE-41E1-40D9-B5BA-F6D717A3B9FF}" type="presOf" srcId="{150C180A-216C-456A-B6CF-50A9921B49D4}" destId="{A6AC9125-F571-4150-A9A8-3463E598246A}" srcOrd="0" destOrd="0" presId="urn:microsoft.com/office/officeart/2005/8/layout/vList2"/>
    <dgm:cxn modelId="{173B9A0B-AB26-4810-B2F8-C64935F73A05}" type="presOf" srcId="{0341A69C-B823-4361-BCBF-ABEEC3ADC6B3}" destId="{EE714A1C-1946-4BD8-96ED-DF2BC315C19D}" srcOrd="0" destOrd="1" presId="urn:microsoft.com/office/officeart/2005/8/layout/vList2"/>
    <dgm:cxn modelId="{F1928218-EF4F-4DA0-931F-CF450261D318}" type="presOf" srcId="{8FF1CDA9-CA76-4C15-8BB8-F09E1234AB61}" destId="{CB155144-1EED-48E9-AEE2-955389C08074}" srcOrd="0" destOrd="0" presId="urn:microsoft.com/office/officeart/2005/8/layout/vList2"/>
    <dgm:cxn modelId="{C588F282-341E-4846-BF0A-74A6A0936B48}" srcId="{150C180A-216C-456A-B6CF-50A9921B49D4}" destId="{8FF1CDA9-CA76-4C15-8BB8-F09E1234AB61}" srcOrd="0" destOrd="0" parTransId="{AE986A27-2107-44A1-BE84-961345FE38EA}" sibTransId="{7194394F-EFFE-4251-A98C-1C719E29FAFB}"/>
    <dgm:cxn modelId="{15704291-335C-4DE0-B088-81C00EF2BFDB}" type="presParOf" srcId="{A6AC9125-F571-4150-A9A8-3463E598246A}" destId="{CB155144-1EED-48E9-AEE2-955389C08074}" srcOrd="0" destOrd="0" presId="urn:microsoft.com/office/officeart/2005/8/layout/vList2"/>
    <dgm:cxn modelId="{E6837DE3-D277-4A12-9199-009A62091D70}" type="presParOf" srcId="{A6AC9125-F571-4150-A9A8-3463E598246A}" destId="{EE714A1C-1946-4BD8-96ED-DF2BC315C1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0C180A-216C-456A-B6CF-50A9921B49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8FF1CDA9-CA76-4C15-8BB8-F09E1234AB61}">
      <dgm:prSet/>
      <dgm:spPr>
        <a:solidFill>
          <a:srgbClr val="0066FF"/>
        </a:solidFill>
      </dgm:spPr>
      <dgm:t>
        <a:bodyPr/>
        <a:lstStyle/>
        <a:p>
          <a:pPr rtl="0"/>
          <a:r>
            <a:rPr lang="x-none" dirty="0" smtClean="0"/>
            <a:t>Izrada DTK5 1:5.000</a:t>
          </a:r>
          <a:endParaRPr lang="x-none" dirty="0"/>
        </a:p>
      </dgm:t>
    </dgm:pt>
    <dgm:pt modelId="{AE986A27-2107-44A1-BE84-961345FE38EA}" type="parTrans" cxnId="{C588F282-341E-4846-BF0A-74A6A0936B48}">
      <dgm:prSet/>
      <dgm:spPr/>
      <dgm:t>
        <a:bodyPr/>
        <a:lstStyle/>
        <a:p>
          <a:endParaRPr lang="x-none"/>
        </a:p>
      </dgm:t>
    </dgm:pt>
    <dgm:pt modelId="{7194394F-EFFE-4251-A98C-1C719E29FAFB}" type="sibTrans" cxnId="{C588F282-341E-4846-BF0A-74A6A0936B48}">
      <dgm:prSet/>
      <dgm:spPr/>
      <dgm:t>
        <a:bodyPr/>
        <a:lstStyle/>
        <a:p>
          <a:endParaRPr lang="x-none"/>
        </a:p>
      </dgm:t>
    </dgm:pt>
    <dgm:pt modelId="{0341A69C-B823-4361-BCBF-ABEEC3ADC6B3}">
      <dgm:prSet/>
      <dgm:spPr/>
      <dgm:t>
        <a:bodyPr/>
        <a:lstStyle/>
        <a:p>
          <a:pPr rtl="0"/>
          <a:r>
            <a:rPr lang="x-none" noProof="0" dirty="0" smtClean="0"/>
            <a:t>Beograd (</a:t>
          </a:r>
          <a:r>
            <a:rPr lang="x-none" b="1" noProof="0" dirty="0" smtClean="0"/>
            <a:t>160 listova</a:t>
          </a:r>
          <a:r>
            <a:rPr lang="x-none" noProof="0" dirty="0" smtClean="0"/>
            <a:t> DTK5, </a:t>
          </a:r>
          <a:r>
            <a:rPr lang="x-none" b="1" noProof="0" dirty="0" smtClean="0"/>
            <a:t>1800km</a:t>
          </a:r>
          <a:r>
            <a:rPr lang="x-none" b="1" baseline="30000" noProof="0" dirty="0" smtClean="0"/>
            <a:t>2</a:t>
          </a:r>
          <a:r>
            <a:rPr lang="x-none" noProof="0" dirty="0" smtClean="0"/>
            <a:t>)</a:t>
          </a:r>
          <a:endParaRPr lang="x-none" noProof="0" dirty="0"/>
        </a:p>
      </dgm:t>
    </dgm:pt>
    <dgm:pt modelId="{C523EE4E-09B8-41FC-BC9D-2EA4B1D677E9}" type="parTrans" cxnId="{BEDF56F8-2B9B-43D5-8CA8-0205D28A7ED3}">
      <dgm:prSet/>
      <dgm:spPr/>
      <dgm:t>
        <a:bodyPr/>
        <a:lstStyle/>
        <a:p>
          <a:endParaRPr lang="x-none"/>
        </a:p>
      </dgm:t>
    </dgm:pt>
    <dgm:pt modelId="{84F0B36E-DD0E-401C-BE4B-1C840FD461C5}" type="sibTrans" cxnId="{BEDF56F8-2B9B-43D5-8CA8-0205D28A7ED3}">
      <dgm:prSet/>
      <dgm:spPr/>
      <dgm:t>
        <a:bodyPr/>
        <a:lstStyle/>
        <a:p>
          <a:endParaRPr lang="x-none"/>
        </a:p>
      </dgm:t>
    </dgm:pt>
    <dgm:pt modelId="{2F4EAEAE-F7A4-4064-ACC5-CDE4DAD6694B}">
      <dgm:prSet/>
      <dgm:spPr/>
      <dgm:t>
        <a:bodyPr/>
        <a:lstStyle/>
        <a:p>
          <a:pPr rtl="0"/>
          <a:r>
            <a:rPr lang="x-none" noProof="0" dirty="0" smtClean="0"/>
            <a:t>Pančevo, Pirot</a:t>
          </a:r>
          <a:endParaRPr lang="x-none" noProof="0" dirty="0"/>
        </a:p>
      </dgm:t>
    </dgm:pt>
    <dgm:pt modelId="{29305720-A2F6-4186-9F3F-E633085C3CFA}" type="parTrans" cxnId="{14B6906A-B205-450C-8B0F-8D0E877D4F54}">
      <dgm:prSet/>
      <dgm:spPr/>
      <dgm:t>
        <a:bodyPr/>
        <a:lstStyle/>
        <a:p>
          <a:endParaRPr lang="x-none"/>
        </a:p>
      </dgm:t>
    </dgm:pt>
    <dgm:pt modelId="{A67868E1-45FA-43D0-A822-266C9BB080C5}" type="sibTrans" cxnId="{14B6906A-B205-450C-8B0F-8D0E877D4F54}">
      <dgm:prSet/>
      <dgm:spPr/>
      <dgm:t>
        <a:bodyPr/>
        <a:lstStyle/>
        <a:p>
          <a:endParaRPr lang="x-none"/>
        </a:p>
      </dgm:t>
    </dgm:pt>
    <dgm:pt modelId="{A6AC9125-F571-4150-A9A8-3463E598246A}" type="pres">
      <dgm:prSet presAssocID="{150C180A-216C-456A-B6CF-50A9921B49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x-none"/>
        </a:p>
      </dgm:t>
    </dgm:pt>
    <dgm:pt modelId="{CB155144-1EED-48E9-AEE2-955389C08074}" type="pres">
      <dgm:prSet presAssocID="{8FF1CDA9-CA76-4C15-8BB8-F09E1234AB6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EE714A1C-1946-4BD8-96ED-DF2BC315C19D}" type="pres">
      <dgm:prSet presAssocID="{8FF1CDA9-CA76-4C15-8BB8-F09E1234AB6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</dgm:ptLst>
  <dgm:cxnLst>
    <dgm:cxn modelId="{2CC201FB-FC0B-4B9E-AB32-1662076394FF}" type="presOf" srcId="{150C180A-216C-456A-B6CF-50A9921B49D4}" destId="{A6AC9125-F571-4150-A9A8-3463E598246A}" srcOrd="0" destOrd="0" presId="urn:microsoft.com/office/officeart/2005/8/layout/vList2"/>
    <dgm:cxn modelId="{14B6906A-B205-450C-8B0F-8D0E877D4F54}" srcId="{8FF1CDA9-CA76-4C15-8BB8-F09E1234AB61}" destId="{2F4EAEAE-F7A4-4064-ACC5-CDE4DAD6694B}" srcOrd="1" destOrd="0" parTransId="{29305720-A2F6-4186-9F3F-E633085C3CFA}" sibTransId="{A67868E1-45FA-43D0-A822-266C9BB080C5}"/>
    <dgm:cxn modelId="{BEDF56F8-2B9B-43D5-8CA8-0205D28A7ED3}" srcId="{8FF1CDA9-CA76-4C15-8BB8-F09E1234AB61}" destId="{0341A69C-B823-4361-BCBF-ABEEC3ADC6B3}" srcOrd="0" destOrd="0" parTransId="{C523EE4E-09B8-41FC-BC9D-2EA4B1D677E9}" sibTransId="{84F0B36E-DD0E-401C-BE4B-1C840FD461C5}"/>
    <dgm:cxn modelId="{712D7C0B-2DA3-45FF-AD66-A9124ABB5FEE}" type="presOf" srcId="{8FF1CDA9-CA76-4C15-8BB8-F09E1234AB61}" destId="{CB155144-1EED-48E9-AEE2-955389C08074}" srcOrd="0" destOrd="0" presId="urn:microsoft.com/office/officeart/2005/8/layout/vList2"/>
    <dgm:cxn modelId="{8F08EB6D-70A1-443E-A7E9-FA848A5E12C4}" type="presOf" srcId="{2F4EAEAE-F7A4-4064-ACC5-CDE4DAD6694B}" destId="{EE714A1C-1946-4BD8-96ED-DF2BC315C19D}" srcOrd="0" destOrd="1" presId="urn:microsoft.com/office/officeart/2005/8/layout/vList2"/>
    <dgm:cxn modelId="{B235C81C-7D8B-4CED-B35F-D0C59A32570A}" type="presOf" srcId="{0341A69C-B823-4361-BCBF-ABEEC3ADC6B3}" destId="{EE714A1C-1946-4BD8-96ED-DF2BC315C19D}" srcOrd="0" destOrd="0" presId="urn:microsoft.com/office/officeart/2005/8/layout/vList2"/>
    <dgm:cxn modelId="{C588F282-341E-4846-BF0A-74A6A0936B48}" srcId="{150C180A-216C-456A-B6CF-50A9921B49D4}" destId="{8FF1CDA9-CA76-4C15-8BB8-F09E1234AB61}" srcOrd="0" destOrd="0" parTransId="{AE986A27-2107-44A1-BE84-961345FE38EA}" sibTransId="{7194394F-EFFE-4251-A98C-1C719E29FAFB}"/>
    <dgm:cxn modelId="{F317F700-2628-40F9-A38D-8618C7EF7645}" type="presParOf" srcId="{A6AC9125-F571-4150-A9A8-3463E598246A}" destId="{CB155144-1EED-48E9-AEE2-955389C08074}" srcOrd="0" destOrd="0" presId="urn:microsoft.com/office/officeart/2005/8/layout/vList2"/>
    <dgm:cxn modelId="{7E456E9F-DC4D-4857-B684-97C8B4801CDD}" type="presParOf" srcId="{A6AC9125-F571-4150-A9A8-3463E598246A}" destId="{EE714A1C-1946-4BD8-96ED-DF2BC315C1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56EA7-846F-4901-9C80-E84C5619ADF5}">
      <dsp:nvSpPr>
        <dsp:cNvPr id="0" name=""/>
        <dsp:cNvSpPr/>
      </dsp:nvSpPr>
      <dsp:spPr>
        <a:xfrm>
          <a:off x="1819575" y="0"/>
          <a:ext cx="1699621" cy="3886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prikupljanje prostornih podataka</a:t>
          </a:r>
          <a:endParaRPr lang="x-none" sz="1800" kern="1200" dirty="0"/>
        </a:p>
      </dsp:txBody>
      <dsp:txXfrm>
        <a:off x="1819575" y="1554480"/>
        <a:ext cx="1699621" cy="1554480"/>
      </dsp:txXfrm>
    </dsp:sp>
    <dsp:sp modelId="{29B1A344-9BA2-4181-9A22-5B3EA3E859F2}">
      <dsp:nvSpPr>
        <dsp:cNvPr id="0" name=""/>
        <dsp:cNvSpPr/>
      </dsp:nvSpPr>
      <dsp:spPr>
        <a:xfrm>
          <a:off x="2056901" y="180747"/>
          <a:ext cx="1294104" cy="12941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9ED06-DF83-4143-9E85-7EBCADFD99ED}">
      <dsp:nvSpPr>
        <dsp:cNvPr id="0" name=""/>
        <dsp:cNvSpPr/>
      </dsp:nvSpPr>
      <dsp:spPr>
        <a:xfrm>
          <a:off x="0" y="0"/>
          <a:ext cx="1763696" cy="3886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razvoj softvera za rad sa prostornim podacima</a:t>
          </a:r>
          <a:endParaRPr lang="x-none" sz="1800" kern="1200" dirty="0"/>
        </a:p>
      </dsp:txBody>
      <dsp:txXfrm>
        <a:off x="0" y="1554480"/>
        <a:ext cx="1763696" cy="1554480"/>
      </dsp:txXfrm>
    </dsp:sp>
    <dsp:sp modelId="{C4C51CD2-0A17-438D-A06E-CE6C70A70C58}">
      <dsp:nvSpPr>
        <dsp:cNvPr id="0" name=""/>
        <dsp:cNvSpPr/>
      </dsp:nvSpPr>
      <dsp:spPr>
        <a:xfrm>
          <a:off x="175518" y="180747"/>
          <a:ext cx="1294104" cy="129410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C90EE-D7DF-4A77-B873-268BB3BC8451}">
      <dsp:nvSpPr>
        <dsp:cNvPr id="0" name=""/>
        <dsp:cNvSpPr/>
      </dsp:nvSpPr>
      <dsp:spPr>
        <a:xfrm>
          <a:off x="3581914" y="0"/>
          <a:ext cx="1763696" cy="3886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obnove premera i komasacije</a:t>
          </a:r>
          <a:endParaRPr lang="x-none" sz="1800" kern="1200" dirty="0"/>
        </a:p>
      </dsp:txBody>
      <dsp:txXfrm>
        <a:off x="3581914" y="1554480"/>
        <a:ext cx="1763696" cy="1554480"/>
      </dsp:txXfrm>
    </dsp:sp>
    <dsp:sp modelId="{5112FA4C-CB30-4F48-94D8-05CB768932B2}">
      <dsp:nvSpPr>
        <dsp:cNvPr id="0" name=""/>
        <dsp:cNvSpPr/>
      </dsp:nvSpPr>
      <dsp:spPr>
        <a:xfrm>
          <a:off x="3816710" y="233172"/>
          <a:ext cx="1294104" cy="129410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08CDD-DED6-404B-BAFF-43833F9A0351}">
      <dsp:nvSpPr>
        <dsp:cNvPr id="0" name=""/>
        <dsp:cNvSpPr/>
      </dsp:nvSpPr>
      <dsp:spPr>
        <a:xfrm>
          <a:off x="5398521" y="0"/>
          <a:ext cx="1763696" cy="3886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smtClean="0"/>
            <a:t>razvoj </a:t>
          </a:r>
          <a:r>
            <a:rPr lang="x-none" sz="1800" kern="1200" dirty="0" smtClean="0"/>
            <a:t>i implementacija geografskih informacionih sistema (GIS)</a:t>
          </a:r>
          <a:endParaRPr lang="x-none" sz="1800" kern="1200" dirty="0"/>
        </a:p>
      </dsp:txBody>
      <dsp:txXfrm>
        <a:off x="5398521" y="1554480"/>
        <a:ext cx="1763696" cy="1554480"/>
      </dsp:txXfrm>
    </dsp:sp>
    <dsp:sp modelId="{49BEA0B6-2108-4ADE-BFD3-6DDC1C1D7F20}">
      <dsp:nvSpPr>
        <dsp:cNvPr id="0" name=""/>
        <dsp:cNvSpPr/>
      </dsp:nvSpPr>
      <dsp:spPr>
        <a:xfrm>
          <a:off x="5633317" y="233172"/>
          <a:ext cx="1294104" cy="129410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84293-4637-4266-9965-2BDDE7BE0F1E}">
      <dsp:nvSpPr>
        <dsp:cNvPr id="0" name=""/>
        <dsp:cNvSpPr/>
      </dsp:nvSpPr>
      <dsp:spPr>
        <a:xfrm>
          <a:off x="7215128" y="0"/>
          <a:ext cx="1763696" cy="3886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upravljanje voznim parkom (LBS)</a:t>
          </a:r>
          <a:endParaRPr lang="x-none" sz="1800" kern="1200" dirty="0"/>
        </a:p>
      </dsp:txBody>
      <dsp:txXfrm>
        <a:off x="7215128" y="1554480"/>
        <a:ext cx="1763696" cy="1554480"/>
      </dsp:txXfrm>
    </dsp:sp>
    <dsp:sp modelId="{3C7F8553-8AFA-45EE-98BD-D46CA10922E2}">
      <dsp:nvSpPr>
        <dsp:cNvPr id="0" name=""/>
        <dsp:cNvSpPr/>
      </dsp:nvSpPr>
      <dsp:spPr>
        <a:xfrm>
          <a:off x="7449924" y="233172"/>
          <a:ext cx="1294104" cy="129410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D5684F-3694-4A8A-A4BE-9C446BF7EC31}">
      <dsp:nvSpPr>
        <dsp:cNvPr id="0" name=""/>
        <dsp:cNvSpPr/>
      </dsp:nvSpPr>
      <dsp:spPr>
        <a:xfrm flipH="1">
          <a:off x="7669307" y="542260"/>
          <a:ext cx="140087" cy="582930"/>
        </a:xfrm>
        <a:prstGeom prst="mathMinus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noProof="0" smtClean="0"/>
            <a:t>O MapSoftu</a:t>
          </a:r>
          <a:r>
            <a:rPr lang="sr-Latn-CS" sz="1800" b="1" kern="1200" noProof="0" dirty="0" smtClean="0"/>
            <a:t>:</a:t>
          </a:r>
          <a:r>
            <a:rPr lang="x-none" sz="1800" b="1" kern="1200" noProof="0" smtClean="0"/>
            <a:t> </a:t>
          </a:r>
          <a:r>
            <a:rPr lang="sr-Latn-CS" sz="1800" b="1" kern="1200" noProof="0" dirty="0" smtClean="0"/>
            <a:t>p</a:t>
          </a:r>
          <a:r>
            <a:rPr lang="x-none" sz="1800" b="1" kern="1200" noProof="0" smtClean="0"/>
            <a:t>rikupljanje </a:t>
          </a:r>
          <a:r>
            <a:rPr lang="x-none" sz="1800" b="1" kern="1200" noProof="0" dirty="0" smtClean="0"/>
            <a:t>podataka</a:t>
          </a:r>
          <a:endParaRPr lang="x-none" sz="1800" kern="1200" noProof="0" dirty="0"/>
        </a:p>
      </dsp:txBody>
      <dsp:txXfrm>
        <a:off x="21075" y="21593"/>
        <a:ext cx="7482163" cy="3895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noProof="0" smtClean="0"/>
            <a:t>O MapSoftu</a:t>
          </a:r>
          <a:r>
            <a:rPr lang="sr-Latn-CS" sz="1800" b="1" kern="1200" noProof="0" dirty="0" smtClean="0"/>
            <a:t>:</a:t>
          </a:r>
          <a:r>
            <a:rPr lang="x-none" sz="1800" b="1" kern="1200" noProof="0" smtClean="0"/>
            <a:t> </a:t>
          </a:r>
          <a:r>
            <a:rPr lang="sr-Latn-CS" sz="1800" b="1" kern="1200" noProof="0" dirty="0" smtClean="0"/>
            <a:t>r</a:t>
          </a:r>
          <a:r>
            <a:rPr lang="x-none" sz="1800" b="1" kern="1200" noProof="0" smtClean="0"/>
            <a:t>eference</a:t>
          </a:r>
          <a:endParaRPr lang="x-none" sz="1800" kern="1200" noProof="0" dirty="0"/>
        </a:p>
      </dsp:txBody>
      <dsp:txXfrm>
        <a:off x="21075" y="21593"/>
        <a:ext cx="7482163" cy="3895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4AD80-3325-4119-8598-E81B8A34F673}">
      <dsp:nvSpPr>
        <dsp:cNvPr id="0" name=""/>
        <dsp:cNvSpPr/>
      </dsp:nvSpPr>
      <dsp:spPr>
        <a:xfrm>
          <a:off x="0" y="0"/>
          <a:ext cx="8686800" cy="4492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kern="1200" dirty="0" smtClean="0">
              <a:latin typeface="Calibri" panose="020F0502020204030204" pitchFamily="34" charset="0"/>
            </a:rPr>
            <a:t>Rešenje se razvija i isporučuje korisniku po principu „ključ u ruke“</a:t>
          </a:r>
          <a:endParaRPr lang="x-none" sz="1800" b="0" kern="1200" dirty="0">
            <a:latin typeface="Calibri" panose="020F0502020204030204" pitchFamily="34" charset="0"/>
          </a:endParaRPr>
        </a:p>
      </dsp:txBody>
      <dsp:txXfrm>
        <a:off x="21932" y="21932"/>
        <a:ext cx="8642936" cy="405416"/>
      </dsp:txXfrm>
    </dsp:sp>
    <dsp:sp modelId="{6E78D104-F993-4B85-B3C2-15BF567911B7}">
      <dsp:nvSpPr>
        <dsp:cNvPr id="0" name=""/>
        <dsp:cNvSpPr/>
      </dsp:nvSpPr>
      <dsp:spPr>
        <a:xfrm>
          <a:off x="0" y="537360"/>
          <a:ext cx="8686800" cy="4492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kern="1200" dirty="0" smtClean="0">
              <a:latin typeface="Calibri" panose="020F0502020204030204" pitchFamily="34" charset="0"/>
            </a:rPr>
            <a:t>Rešenje se razvija nakon detaljne analize poslovnih procesa konkretnog korisnika</a:t>
          </a:r>
          <a:endParaRPr lang="x-none" sz="1800" b="0" kern="1200" dirty="0">
            <a:latin typeface="Calibri" panose="020F0502020204030204" pitchFamily="34" charset="0"/>
          </a:endParaRPr>
        </a:p>
      </dsp:txBody>
      <dsp:txXfrm>
        <a:off x="21932" y="559292"/>
        <a:ext cx="8642936" cy="405416"/>
      </dsp:txXfrm>
    </dsp:sp>
    <dsp:sp modelId="{7AF6736F-FE80-4A95-947C-3CBDA794C63D}">
      <dsp:nvSpPr>
        <dsp:cNvPr id="0" name=""/>
        <dsp:cNvSpPr/>
      </dsp:nvSpPr>
      <dsp:spPr>
        <a:xfrm>
          <a:off x="0" y="1055760"/>
          <a:ext cx="8686800" cy="4492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kern="1200" smtClean="0">
              <a:latin typeface="Calibri" panose="020F0502020204030204" pitchFamily="34" charset="0"/>
            </a:rPr>
            <a:t>Obezbeđuje </a:t>
          </a:r>
          <a:r>
            <a:rPr lang="x-none" sz="1800" b="0" kern="1200" dirty="0" smtClean="0">
              <a:latin typeface="Calibri" panose="020F0502020204030204" pitchFamily="34" charset="0"/>
            </a:rPr>
            <a:t>se integracija sa postojećim poslovnim informacionim sistemima</a:t>
          </a:r>
          <a:endParaRPr lang="x-none" sz="1800" b="0" kern="1200" dirty="0">
            <a:latin typeface="Calibri" panose="020F0502020204030204" pitchFamily="34" charset="0"/>
          </a:endParaRPr>
        </a:p>
      </dsp:txBody>
      <dsp:txXfrm>
        <a:off x="21932" y="1077692"/>
        <a:ext cx="8642936" cy="4054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2D09A-0594-4A00-B338-ADFBD60CF457}">
      <dsp:nvSpPr>
        <dsp:cNvPr id="0" name=""/>
        <dsp:cNvSpPr/>
      </dsp:nvSpPr>
      <dsp:spPr>
        <a:xfrm>
          <a:off x="0" y="214312"/>
          <a:ext cx="2714624" cy="162877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solidFill>
                <a:schemeClr val="tx1"/>
              </a:solidFill>
            </a:rPr>
            <a:t>Rešenje za razne vrste korisnika </a:t>
          </a:r>
          <a:r>
            <a:rPr lang="x-none" sz="1400" b="1" kern="1200" dirty="0" smtClean="0">
              <a:solidFill>
                <a:schemeClr val="tx1"/>
              </a:solidFill>
            </a:rPr>
            <a:t>– od malih korisnika, sa ograničenim resursima</a:t>
          </a:r>
          <a:r>
            <a:rPr lang="x-none" sz="1400" kern="1200" dirty="0" smtClean="0">
              <a:solidFill>
                <a:schemeClr val="tx1"/>
              </a:solidFill>
            </a:rPr>
            <a:t> i budžetom, </a:t>
          </a:r>
          <a:r>
            <a:rPr lang="x-none" sz="1400" b="1" kern="1200" dirty="0" smtClean="0">
              <a:solidFill>
                <a:schemeClr val="tx1"/>
              </a:solidFill>
            </a:rPr>
            <a:t>do velikih kompanija</a:t>
          </a:r>
          <a:endParaRPr lang="x-none" sz="1400" b="1" kern="1200" dirty="0">
            <a:solidFill>
              <a:schemeClr val="tx1"/>
            </a:solidFill>
          </a:endParaRPr>
        </a:p>
      </dsp:txBody>
      <dsp:txXfrm>
        <a:off x="0" y="214312"/>
        <a:ext cx="2714624" cy="1628775"/>
      </dsp:txXfrm>
    </dsp:sp>
    <dsp:sp modelId="{5337E80A-6388-4B3C-9F4E-C982658DCD5F}">
      <dsp:nvSpPr>
        <dsp:cNvPr id="0" name=""/>
        <dsp:cNvSpPr/>
      </dsp:nvSpPr>
      <dsp:spPr>
        <a:xfrm>
          <a:off x="2986087" y="214312"/>
          <a:ext cx="2714624" cy="162877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solidFill>
                <a:schemeClr val="tx1"/>
              </a:solidFill>
            </a:rPr>
            <a:t>Korišćenje </a:t>
          </a:r>
          <a:r>
            <a:rPr lang="x-none" sz="1400" kern="1200" dirty="0" err="1" smtClean="0">
              <a:solidFill>
                <a:schemeClr val="tx1"/>
              </a:solidFill>
            </a:rPr>
            <a:t>savreme</a:t>
          </a:r>
          <a:r>
            <a:rPr lang="x-none" sz="1400" kern="1200" dirty="0" smtClean="0">
              <a:solidFill>
                <a:schemeClr val="tx1"/>
              </a:solidFill>
            </a:rPr>
            <a:t>nih GIS softverskih alata – </a:t>
          </a:r>
          <a:r>
            <a:rPr lang="x-none" sz="1400" b="1" kern="1200" dirty="0" smtClean="0">
              <a:solidFill>
                <a:schemeClr val="tx1"/>
              </a:solidFill>
            </a:rPr>
            <a:t>od freeware i opensource </a:t>
          </a:r>
          <a:r>
            <a:rPr lang="x-none" sz="1400" kern="1200" dirty="0" smtClean="0">
              <a:solidFill>
                <a:schemeClr val="tx1"/>
              </a:solidFill>
            </a:rPr>
            <a:t>do komercijalnih </a:t>
          </a:r>
          <a:r>
            <a:rPr lang="x-none" sz="1400" b="1" kern="1200" dirty="0" smtClean="0">
              <a:solidFill>
                <a:schemeClr val="tx1"/>
              </a:solidFill>
            </a:rPr>
            <a:t>GIS rešenja najvećih svetskih proizvođača</a:t>
          </a:r>
          <a:endParaRPr lang="x-none" sz="1400" b="1" kern="1200" dirty="0">
            <a:solidFill>
              <a:schemeClr val="tx1"/>
            </a:solidFill>
          </a:endParaRPr>
        </a:p>
      </dsp:txBody>
      <dsp:txXfrm>
        <a:off x="2986087" y="214312"/>
        <a:ext cx="2714624" cy="1628775"/>
      </dsp:txXfrm>
    </dsp:sp>
    <dsp:sp modelId="{C230E187-82E4-4AA2-AE47-CDE10123963F}">
      <dsp:nvSpPr>
        <dsp:cNvPr id="0" name=""/>
        <dsp:cNvSpPr/>
      </dsp:nvSpPr>
      <dsp:spPr>
        <a:xfrm>
          <a:off x="5972175" y="214312"/>
          <a:ext cx="2714624" cy="162877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solidFill>
                <a:schemeClr val="tx1"/>
              </a:solidFill>
            </a:rPr>
            <a:t>Rešenja po </a:t>
          </a:r>
          <a:r>
            <a:rPr lang="x-none" sz="1400" b="1" kern="1200" dirty="0" smtClean="0">
              <a:solidFill>
                <a:schemeClr val="tx1"/>
              </a:solidFill>
            </a:rPr>
            <a:t>meri korisnika i u skladu sa zahtevima</a:t>
          </a:r>
          <a:endParaRPr lang="x-none" sz="1400" b="1" kern="1200" dirty="0">
            <a:solidFill>
              <a:schemeClr val="tx1"/>
            </a:solidFill>
          </a:endParaRPr>
        </a:p>
      </dsp:txBody>
      <dsp:txXfrm>
        <a:off x="5972175" y="214312"/>
        <a:ext cx="2714624" cy="16287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24503"/>
          <a:ext cx="7524313" cy="38376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GIS u </a:t>
          </a:r>
          <a:r>
            <a:rPr lang="en-US" sz="1600" b="1" kern="1200" noProof="0" dirty="0" err="1" smtClean="0"/>
            <a:t>poslovnim</a:t>
          </a:r>
          <a:r>
            <a:rPr lang="en-US" sz="1600" b="1" kern="1200" noProof="0" dirty="0" smtClean="0"/>
            <a:t> inf. </a:t>
          </a:r>
          <a:r>
            <a:rPr lang="sr-Latn-CS" sz="1600" b="1" kern="1200" noProof="0" dirty="0" smtClean="0"/>
            <a:t>s</a:t>
          </a:r>
          <a:r>
            <a:rPr lang="en-US" sz="1600" b="1" kern="1200" noProof="0" dirty="0" err="1" smtClean="0"/>
            <a:t>istemima</a:t>
          </a:r>
          <a:r>
            <a:rPr lang="sr-Latn-CS" sz="1600" b="1" kern="1200" noProof="0" dirty="0" smtClean="0"/>
            <a:t>:</a:t>
          </a:r>
          <a:r>
            <a:rPr lang="en-US" sz="1600" b="1" kern="1200" noProof="0" dirty="0" smtClean="0"/>
            <a:t>  </a:t>
          </a:r>
          <a:r>
            <a:rPr lang="sr-Latn-CS" sz="1600" b="1" kern="1200" noProof="0" dirty="0" smtClean="0"/>
            <a:t>k</a:t>
          </a:r>
          <a:r>
            <a:rPr lang="x-none" sz="1600" b="1" kern="1200" noProof="0" smtClean="0"/>
            <a:t>orisnički </a:t>
          </a:r>
          <a:r>
            <a:rPr lang="x-none" sz="1600" b="1" kern="1200" noProof="0" dirty="0" smtClean="0"/>
            <a:t>orijentisani pristup za razvoj GIS </a:t>
          </a:r>
          <a:r>
            <a:rPr lang="x-none" sz="1600" b="1" kern="1200" noProof="0" dirty="0" err="1" smtClean="0"/>
            <a:t>rešenja</a:t>
          </a:r>
          <a:endParaRPr lang="x-none" sz="1600" kern="1200" noProof="0" dirty="0"/>
        </a:p>
      </dsp:txBody>
      <dsp:txXfrm>
        <a:off x="18734" y="43237"/>
        <a:ext cx="7486845" cy="3462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C44AD-247A-46BF-82F6-B28FA6E5736F}">
      <dsp:nvSpPr>
        <dsp:cNvPr id="0" name=""/>
        <dsp:cNvSpPr/>
      </dsp:nvSpPr>
      <dsp:spPr>
        <a:xfrm>
          <a:off x="3064" y="0"/>
          <a:ext cx="4109442" cy="842128"/>
        </a:xfrm>
        <a:prstGeom prst="roundRect">
          <a:avLst>
            <a:gd name="adj" fmla="val 10000"/>
          </a:avLst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kern="1200" dirty="0" smtClean="0"/>
            <a:t>Opisuju </a:t>
          </a:r>
          <a:r>
            <a:rPr lang="sr-Latn-CS" sz="2000" b="1" kern="1200" dirty="0" smtClean="0"/>
            <a:t>informacione sisteme </a:t>
          </a:r>
          <a:r>
            <a:rPr lang="sr-Latn-CS" sz="2000" kern="1200" dirty="0" smtClean="0"/>
            <a:t>koji </a:t>
          </a:r>
          <a:r>
            <a:rPr lang="sr-Latn-CS" sz="2000" kern="1200" dirty="0" smtClean="0">
              <a:solidFill>
                <a:srgbClr val="FFFF00"/>
              </a:solidFill>
            </a:rPr>
            <a:t>podržavaju </a:t>
          </a:r>
          <a:r>
            <a:rPr lang="sr-Latn-CS" sz="2000" b="1" kern="1200" dirty="0" smtClean="0">
              <a:solidFill>
                <a:srgbClr val="FFFF00"/>
              </a:solidFill>
            </a:rPr>
            <a:t>poslovne funkcije</a:t>
          </a:r>
          <a:endParaRPr lang="x-none" sz="2000" b="1" kern="1200" dirty="0">
            <a:solidFill>
              <a:srgbClr val="FFFF00"/>
            </a:solidFill>
          </a:endParaRPr>
        </a:p>
      </dsp:txBody>
      <dsp:txXfrm>
        <a:off x="27729" y="24665"/>
        <a:ext cx="4060112" cy="792798"/>
      </dsp:txXfrm>
    </dsp:sp>
    <dsp:sp modelId="{27769616-801C-4277-9479-3DA91BC3C70F}">
      <dsp:nvSpPr>
        <dsp:cNvPr id="0" name=""/>
        <dsp:cNvSpPr/>
      </dsp:nvSpPr>
      <dsp:spPr>
        <a:xfrm>
          <a:off x="4802893" y="0"/>
          <a:ext cx="4109442" cy="842128"/>
        </a:xfrm>
        <a:prstGeom prst="roundRect">
          <a:avLst>
            <a:gd name="adj" fmla="val 10000"/>
          </a:avLst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kern="1200" dirty="0" smtClean="0"/>
            <a:t>Integrisani informacioni sistemi koji </a:t>
          </a:r>
          <a:r>
            <a:rPr lang="sr-Latn-CS" sz="2000" b="1" kern="1200" dirty="0" smtClean="0">
              <a:solidFill>
                <a:srgbClr val="FFFF00"/>
              </a:solidFill>
            </a:rPr>
            <a:t>povezuje</a:t>
          </a:r>
          <a:r>
            <a:rPr lang="sr-Latn-CS" sz="2000" kern="1200" dirty="0" smtClean="0">
              <a:solidFill>
                <a:srgbClr val="FFFF00"/>
              </a:solidFill>
            </a:rPr>
            <a:t> </a:t>
          </a:r>
          <a:r>
            <a:rPr lang="sr-Latn-CS" sz="2000" b="1" kern="1200" dirty="0" smtClean="0">
              <a:solidFill>
                <a:srgbClr val="FFFF00"/>
              </a:solidFill>
            </a:rPr>
            <a:t>ljude</a:t>
          </a:r>
          <a:r>
            <a:rPr lang="sr-Latn-CS" sz="2000" kern="1200" dirty="0" smtClean="0">
              <a:solidFill>
                <a:srgbClr val="FFFF00"/>
              </a:solidFill>
            </a:rPr>
            <a:t>, </a:t>
          </a:r>
          <a:r>
            <a:rPr lang="sr-Latn-CS" sz="2000" b="1" kern="1200" dirty="0" smtClean="0">
              <a:solidFill>
                <a:srgbClr val="FFFF00"/>
              </a:solidFill>
            </a:rPr>
            <a:t>informacije</a:t>
          </a:r>
          <a:r>
            <a:rPr lang="sr-Latn-CS" sz="2000" kern="1200" dirty="0" smtClean="0">
              <a:solidFill>
                <a:srgbClr val="FFFF00"/>
              </a:solidFill>
            </a:rPr>
            <a:t> i </a:t>
          </a:r>
          <a:r>
            <a:rPr lang="sr-Latn-CS" sz="2000" b="1" kern="1200" dirty="0" smtClean="0">
              <a:solidFill>
                <a:srgbClr val="FFFF00"/>
              </a:solidFill>
            </a:rPr>
            <a:t>procese</a:t>
          </a:r>
          <a:endParaRPr lang="x-none" sz="2000" b="1" kern="1200" dirty="0">
            <a:solidFill>
              <a:srgbClr val="FFFF00"/>
            </a:solidFill>
          </a:endParaRPr>
        </a:p>
      </dsp:txBody>
      <dsp:txXfrm>
        <a:off x="4827558" y="24665"/>
        <a:ext cx="4060112" cy="7927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GIS u </a:t>
          </a:r>
          <a:r>
            <a:rPr lang="en-US" sz="1800" b="1" kern="1200" noProof="0" dirty="0" err="1" smtClean="0"/>
            <a:t>poslovnim</a:t>
          </a:r>
          <a:r>
            <a:rPr lang="en-US" sz="1800" b="1" kern="1200" noProof="0" dirty="0" smtClean="0"/>
            <a:t> inf. </a:t>
          </a:r>
          <a:r>
            <a:rPr lang="sr-Latn-CS" sz="1800" b="1" kern="1200" noProof="0" dirty="0" smtClean="0"/>
            <a:t>s</a:t>
          </a:r>
          <a:r>
            <a:rPr lang="en-US" sz="1800" b="1" kern="1200" noProof="0" dirty="0" err="1" smtClean="0"/>
            <a:t>istemima</a:t>
          </a:r>
          <a:r>
            <a:rPr lang="sr-Latn-CS" sz="1800" b="1" kern="1200" noProof="0" dirty="0" smtClean="0"/>
            <a:t>:</a:t>
          </a:r>
          <a:r>
            <a:rPr lang="en-US" sz="1800" b="1" kern="1200" noProof="0" dirty="0" smtClean="0"/>
            <a:t> </a:t>
          </a:r>
          <a:r>
            <a:rPr lang="sr-Latn-CS" sz="1800" b="1" kern="1200" noProof="0" dirty="0" smtClean="0"/>
            <a:t>p</a:t>
          </a:r>
          <a:r>
            <a:rPr lang="x-none" sz="1800" b="1" kern="1200" noProof="0" smtClean="0"/>
            <a:t>oslovni </a:t>
          </a:r>
          <a:r>
            <a:rPr lang="x-none" sz="1800" b="1" kern="1200" noProof="0" dirty="0" smtClean="0"/>
            <a:t>informacioni sistemi</a:t>
          </a:r>
          <a:endParaRPr lang="x-none" sz="1800" kern="1200" noProof="0" dirty="0"/>
        </a:p>
      </dsp:txBody>
      <dsp:txXfrm>
        <a:off x="21075" y="21593"/>
        <a:ext cx="7482163" cy="3895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24503"/>
          <a:ext cx="7524313" cy="38376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GIS u </a:t>
          </a:r>
          <a:r>
            <a:rPr lang="en-US" sz="1600" b="1" kern="1200" noProof="0" dirty="0" err="1" smtClean="0"/>
            <a:t>poslovnim</a:t>
          </a:r>
          <a:r>
            <a:rPr lang="en-US" sz="1600" b="1" kern="1200" noProof="0" dirty="0" smtClean="0"/>
            <a:t> inf. </a:t>
          </a:r>
          <a:r>
            <a:rPr lang="sr-Latn-CS" sz="1600" b="1" kern="1200" noProof="0" dirty="0" smtClean="0"/>
            <a:t>s</a:t>
          </a:r>
          <a:r>
            <a:rPr lang="en-US" sz="1600" b="1" kern="1200" noProof="0" dirty="0" err="1" smtClean="0"/>
            <a:t>istemima</a:t>
          </a:r>
          <a:r>
            <a:rPr lang="sr-Latn-CS" sz="1600" b="1" kern="1200" noProof="0" dirty="0" smtClean="0"/>
            <a:t>:</a:t>
          </a:r>
          <a:r>
            <a:rPr lang="en-US" sz="1600" b="1" kern="1200" noProof="0" dirty="0" smtClean="0"/>
            <a:t> </a:t>
          </a:r>
          <a:r>
            <a:rPr lang="sr-Latn-CS" sz="1600" b="1" kern="1200" noProof="0" dirty="0" smtClean="0"/>
            <a:t>i</a:t>
          </a:r>
          <a:r>
            <a:rPr lang="x-none" sz="1600" b="1" kern="1200" noProof="0" smtClean="0"/>
            <a:t>ntegracija </a:t>
          </a:r>
          <a:r>
            <a:rPr lang="x-none" sz="1600" b="1" kern="1200" noProof="0" dirty="0" smtClean="0"/>
            <a:t>GIS-a i poslovnih informacionih sistema</a:t>
          </a:r>
          <a:endParaRPr lang="x-none" sz="1600" kern="1200" noProof="0" dirty="0"/>
        </a:p>
      </dsp:txBody>
      <dsp:txXfrm>
        <a:off x="18734" y="43237"/>
        <a:ext cx="7486845" cy="3462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1F29D-3508-4560-927F-5E9FDECE494A}">
      <dsp:nvSpPr>
        <dsp:cNvPr id="0" name=""/>
        <dsp:cNvSpPr/>
      </dsp:nvSpPr>
      <dsp:spPr>
        <a:xfrm>
          <a:off x="708" y="0"/>
          <a:ext cx="1449868" cy="3370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err="1" smtClean="0"/>
            <a:t>Data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tier</a:t>
          </a:r>
          <a:endParaRPr lang="x-none" sz="1400" kern="1200" dirty="0"/>
        </a:p>
      </dsp:txBody>
      <dsp:txXfrm>
        <a:off x="10580" y="9872"/>
        <a:ext cx="1430124" cy="31732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1F29D-3508-4560-927F-5E9FDECE494A}">
      <dsp:nvSpPr>
        <dsp:cNvPr id="0" name=""/>
        <dsp:cNvSpPr/>
      </dsp:nvSpPr>
      <dsp:spPr>
        <a:xfrm>
          <a:off x="732" y="0"/>
          <a:ext cx="1499008" cy="41415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err="1" smtClean="0"/>
            <a:t>Business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logic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tier</a:t>
          </a:r>
          <a:endParaRPr lang="x-none" sz="1400" kern="1200" dirty="0"/>
        </a:p>
      </dsp:txBody>
      <dsp:txXfrm>
        <a:off x="12862" y="12130"/>
        <a:ext cx="1474748" cy="389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4DD9F-3110-48D1-8730-91CC65E51918}">
      <dsp:nvSpPr>
        <dsp:cNvPr id="0" name=""/>
        <dsp:cNvSpPr/>
      </dsp:nvSpPr>
      <dsp:spPr>
        <a:xfrm>
          <a:off x="0" y="0"/>
          <a:ext cx="7543800" cy="42765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b="1" kern="1200" noProof="0" smtClean="0"/>
            <a:t>O MapSoftu</a:t>
          </a:r>
          <a:r>
            <a:rPr lang="sr-Latn-CS" sz="1700" b="1" kern="1200" noProof="0" dirty="0" smtClean="0"/>
            <a:t>:</a:t>
          </a:r>
          <a:r>
            <a:rPr lang="en-US" sz="1700" b="1" kern="1200" noProof="0" dirty="0" smtClean="0"/>
            <a:t> </a:t>
          </a:r>
          <a:r>
            <a:rPr lang="x-none" sz="1700" b="1" kern="1200" noProof="0" smtClean="0"/>
            <a:t>os</a:t>
          </a:r>
          <a:r>
            <a:rPr lang="sr-Latn-CS" sz="1700" b="1" kern="1200" noProof="0" dirty="0" smtClean="0"/>
            <a:t>n</a:t>
          </a:r>
          <a:r>
            <a:rPr lang="x-none" sz="1700" b="1" kern="1200" noProof="0" smtClean="0"/>
            <a:t>ovni </a:t>
          </a:r>
          <a:r>
            <a:rPr lang="x-none" sz="1700" b="1" kern="1200" noProof="0" dirty="0" err="1" smtClean="0"/>
            <a:t>podaci</a:t>
          </a:r>
          <a:r>
            <a:rPr lang="x-none" sz="1700" b="1" kern="1200" noProof="0" dirty="0" smtClean="0"/>
            <a:t>, </a:t>
          </a:r>
          <a:r>
            <a:rPr lang="x-none" sz="1700" b="1" kern="1200" noProof="0" dirty="0" err="1" smtClean="0"/>
            <a:t>delatnost</a:t>
          </a:r>
          <a:endParaRPr lang="x-none" sz="1700" b="1" kern="1200" noProof="0" dirty="0"/>
        </a:p>
      </dsp:txBody>
      <dsp:txXfrm>
        <a:off x="20876" y="20876"/>
        <a:ext cx="7502048" cy="3858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1F29D-3508-4560-927F-5E9FDECE494A}">
      <dsp:nvSpPr>
        <dsp:cNvPr id="0" name=""/>
        <dsp:cNvSpPr/>
      </dsp:nvSpPr>
      <dsp:spPr>
        <a:xfrm>
          <a:off x="1415" y="0"/>
          <a:ext cx="1447941" cy="3693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err="1" smtClean="0"/>
            <a:t>Client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tier</a:t>
          </a:r>
          <a:endParaRPr lang="x-none" sz="1400" kern="1200" dirty="0"/>
        </a:p>
      </dsp:txBody>
      <dsp:txXfrm>
        <a:off x="12232" y="10817"/>
        <a:ext cx="1426307" cy="34769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12133-B9A7-45A5-BE7E-04789910F7CF}">
      <dsp:nvSpPr>
        <dsp:cNvPr id="0" name=""/>
        <dsp:cNvSpPr/>
      </dsp:nvSpPr>
      <dsp:spPr>
        <a:xfrm>
          <a:off x="7500" y="0"/>
          <a:ext cx="2241946" cy="110478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dirty="0" smtClean="0">
              <a:latin typeface="Calibri" panose="020F0502020204030204" pitchFamily="34" charset="0"/>
            </a:rPr>
            <a:t>Izgradnja partnerskog odnosa sa korisnikom</a:t>
          </a:r>
          <a:endParaRPr lang="x-none" sz="1800" b="1" kern="1200" dirty="0">
            <a:latin typeface="Calibri" panose="020F0502020204030204" pitchFamily="34" charset="0"/>
          </a:endParaRPr>
        </a:p>
      </dsp:txBody>
      <dsp:txXfrm>
        <a:off x="39858" y="32358"/>
        <a:ext cx="2177230" cy="1040064"/>
      </dsp:txXfrm>
    </dsp:sp>
    <dsp:sp modelId="{E3DCDF21-39CA-4C17-8EDB-385E1FAAAB9C}">
      <dsp:nvSpPr>
        <dsp:cNvPr id="0" name=""/>
        <dsp:cNvSpPr/>
      </dsp:nvSpPr>
      <dsp:spPr>
        <a:xfrm>
          <a:off x="2473642" y="274389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2300" kern="1200"/>
        </a:p>
      </dsp:txBody>
      <dsp:txXfrm>
        <a:off x="2473642" y="385589"/>
        <a:ext cx="332704" cy="333602"/>
      </dsp:txXfrm>
    </dsp:sp>
    <dsp:sp modelId="{A2804708-493E-48A6-BF6F-987CAC9BDCA0}">
      <dsp:nvSpPr>
        <dsp:cNvPr id="0" name=""/>
        <dsp:cNvSpPr/>
      </dsp:nvSpPr>
      <dsp:spPr>
        <a:xfrm>
          <a:off x="3146226" y="0"/>
          <a:ext cx="2241946" cy="110478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dirty="0" smtClean="0">
              <a:latin typeface="Calibri" panose="020F0502020204030204" pitchFamily="34" charset="0"/>
            </a:rPr>
            <a:t>Izrada zaokruženog rešenja prema potrebama korisnika</a:t>
          </a:r>
          <a:endParaRPr lang="x-none" sz="1800" b="1" kern="1200" dirty="0">
            <a:latin typeface="Calibri" panose="020F0502020204030204" pitchFamily="34" charset="0"/>
          </a:endParaRPr>
        </a:p>
      </dsp:txBody>
      <dsp:txXfrm>
        <a:off x="3178584" y="32358"/>
        <a:ext cx="2177230" cy="1040064"/>
      </dsp:txXfrm>
    </dsp:sp>
    <dsp:sp modelId="{69FF7EE1-60C8-4C8F-A73B-EF10F4758CAE}">
      <dsp:nvSpPr>
        <dsp:cNvPr id="0" name=""/>
        <dsp:cNvSpPr/>
      </dsp:nvSpPr>
      <dsp:spPr>
        <a:xfrm>
          <a:off x="5612368" y="274389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2300" kern="1200"/>
        </a:p>
      </dsp:txBody>
      <dsp:txXfrm>
        <a:off x="5612368" y="385589"/>
        <a:ext cx="332704" cy="333602"/>
      </dsp:txXfrm>
    </dsp:sp>
    <dsp:sp modelId="{36BB5336-319D-419F-9992-F2D7CA787CD5}">
      <dsp:nvSpPr>
        <dsp:cNvPr id="0" name=""/>
        <dsp:cNvSpPr/>
      </dsp:nvSpPr>
      <dsp:spPr>
        <a:xfrm>
          <a:off x="6284952" y="0"/>
          <a:ext cx="2241946" cy="110478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dirty="0" smtClean="0">
              <a:latin typeface="Calibri" panose="020F0502020204030204" pitchFamily="34" charset="0"/>
            </a:rPr>
            <a:t>Praćenje korisnika u svim fazama projekta</a:t>
          </a:r>
          <a:endParaRPr lang="x-none" sz="1800" b="1" kern="1200" dirty="0">
            <a:latin typeface="Calibri" panose="020F0502020204030204" pitchFamily="34" charset="0"/>
          </a:endParaRPr>
        </a:p>
      </dsp:txBody>
      <dsp:txXfrm>
        <a:off x="6317310" y="32358"/>
        <a:ext cx="2177230" cy="10400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834D0-6FB1-457D-A87D-6A54C544D427}">
      <dsp:nvSpPr>
        <dsp:cNvPr id="0" name=""/>
        <dsp:cNvSpPr/>
      </dsp:nvSpPr>
      <dsp:spPr>
        <a:xfrm>
          <a:off x="0" y="22732"/>
          <a:ext cx="2209799" cy="8236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I</a:t>
          </a:r>
          <a:r>
            <a:rPr lang="x-none" sz="1400" kern="1200" dirty="0" err="1" smtClean="0">
              <a:latin typeface="Calibri" panose="020F0502020204030204" pitchFamily="34" charset="0"/>
            </a:rPr>
            <a:t>zrada</a:t>
          </a:r>
          <a:r>
            <a:rPr lang="x-none" sz="1400" kern="1200" dirty="0" smtClean="0">
              <a:latin typeface="Calibri" panose="020F0502020204030204" pitchFamily="34" charset="0"/>
            </a:rPr>
            <a:t> modela podataka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0209" y="62941"/>
        <a:ext cx="2129381" cy="743262"/>
      </dsp:txXfrm>
    </dsp:sp>
    <dsp:sp modelId="{D56225FD-C1AD-4074-9BB7-332FB22568CE}">
      <dsp:nvSpPr>
        <dsp:cNvPr id="0" name=""/>
        <dsp:cNvSpPr/>
      </dsp:nvSpPr>
      <dsp:spPr>
        <a:xfrm>
          <a:off x="0" y="949521"/>
          <a:ext cx="2209799" cy="8236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P</a:t>
          </a:r>
          <a:r>
            <a:rPr lang="x-none" sz="1400" kern="1200" dirty="0" err="1" smtClean="0">
              <a:latin typeface="Calibri" panose="020F0502020204030204" pitchFamily="34" charset="0"/>
            </a:rPr>
            <a:t>rikupljanje</a:t>
          </a:r>
          <a:r>
            <a:rPr lang="x-none" sz="1400" kern="1200" dirty="0" smtClean="0">
              <a:latin typeface="Calibri" panose="020F0502020204030204" pitchFamily="34" charset="0"/>
            </a:rPr>
            <a:t> podataka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0209" y="989730"/>
        <a:ext cx="2129381" cy="743262"/>
      </dsp:txXfrm>
    </dsp:sp>
    <dsp:sp modelId="{D1C81AF9-6C43-4750-B8F6-68D3E4E75FE6}">
      <dsp:nvSpPr>
        <dsp:cNvPr id="0" name=""/>
        <dsp:cNvSpPr/>
      </dsp:nvSpPr>
      <dsp:spPr>
        <a:xfrm>
          <a:off x="0" y="1930259"/>
          <a:ext cx="2209799" cy="8236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R</a:t>
          </a:r>
          <a:r>
            <a:rPr lang="en-US" sz="1400" kern="1200" dirty="0" err="1" smtClean="0">
              <a:latin typeface="Calibri" panose="020F0502020204030204" pitchFamily="34" charset="0"/>
            </a:rPr>
            <a:t>azvoj</a:t>
          </a:r>
          <a:r>
            <a:rPr lang="en-US" sz="1400" kern="1200" dirty="0" smtClean="0">
              <a:latin typeface="Calibri" panose="020F0502020204030204" pitchFamily="34" charset="0"/>
            </a:rPr>
            <a:t> </a:t>
          </a:r>
          <a:r>
            <a:rPr lang="sr-Latn-CS" sz="1400" kern="1200" dirty="0" smtClean="0">
              <a:latin typeface="Calibri" panose="020F0502020204030204" pitchFamily="34" charset="0"/>
            </a:rPr>
            <a:t>aplikacije po meri klijenta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0209" y="1970468"/>
        <a:ext cx="2129381" cy="743262"/>
      </dsp:txXfrm>
    </dsp:sp>
    <dsp:sp modelId="{F3945590-BB37-4B2C-BB9D-79A399675FB6}">
      <dsp:nvSpPr>
        <dsp:cNvPr id="0" name=""/>
        <dsp:cNvSpPr/>
      </dsp:nvSpPr>
      <dsp:spPr>
        <a:xfrm>
          <a:off x="0" y="2880659"/>
          <a:ext cx="2209799" cy="8236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P</a:t>
          </a:r>
          <a:r>
            <a:rPr lang="x-none" sz="1400" kern="1200" dirty="0" err="1" smtClean="0">
              <a:latin typeface="Calibri" panose="020F0502020204030204" pitchFamily="34" charset="0"/>
            </a:rPr>
            <a:t>ovezivanje</a:t>
          </a:r>
          <a:r>
            <a:rPr lang="x-none" sz="1400" kern="1200" dirty="0" smtClean="0">
              <a:latin typeface="Calibri" panose="020F0502020204030204" pitchFamily="34" charset="0"/>
            </a:rPr>
            <a:t> sa poslovnim informacionim sistemom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0209" y="2920868"/>
        <a:ext cx="2129381" cy="7432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91183-1697-47F3-8485-028EE4F5B927}">
      <dsp:nvSpPr>
        <dsp:cNvPr id="0" name=""/>
        <dsp:cNvSpPr/>
      </dsp:nvSpPr>
      <dsp:spPr>
        <a:xfrm>
          <a:off x="0" y="17429"/>
          <a:ext cx="220979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S</a:t>
          </a:r>
          <a:r>
            <a:rPr lang="x-none" sz="1400" kern="1200" dirty="0" err="1" smtClean="0">
              <a:latin typeface="Calibri" panose="020F0502020204030204" pitchFamily="34" charset="0"/>
            </a:rPr>
            <a:t>agledavanje</a:t>
          </a:r>
          <a:r>
            <a:rPr lang="x-none" sz="1400" kern="1200" dirty="0" smtClean="0">
              <a:latin typeface="Calibri" panose="020F0502020204030204" pitchFamily="34" charset="0"/>
            </a:rPr>
            <a:t> potreba i želja korisnika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8433" y="65862"/>
        <a:ext cx="2112933" cy="895294"/>
      </dsp:txXfrm>
    </dsp:sp>
    <dsp:sp modelId="{92A25C20-5D2E-4C85-A2EC-BDF645CE30F9}">
      <dsp:nvSpPr>
        <dsp:cNvPr id="0" name=""/>
        <dsp:cNvSpPr/>
      </dsp:nvSpPr>
      <dsp:spPr>
        <a:xfrm>
          <a:off x="0" y="1162229"/>
          <a:ext cx="220979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Upoznavanje sa poslovnim procesima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48433" y="1210662"/>
        <a:ext cx="2112933" cy="8952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F07F2-5013-4BEE-961A-43192157C0CE}">
      <dsp:nvSpPr>
        <dsp:cNvPr id="0" name=""/>
        <dsp:cNvSpPr/>
      </dsp:nvSpPr>
      <dsp:spPr>
        <a:xfrm>
          <a:off x="0" y="15029"/>
          <a:ext cx="2209799" cy="711360"/>
        </a:xfrm>
        <a:prstGeom prst="roundRect">
          <a:avLst/>
        </a:prstGeom>
        <a:solidFill>
          <a:srgbClr val="99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Obuka korisnika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34726" y="49755"/>
        <a:ext cx="2140347" cy="641908"/>
      </dsp:txXfrm>
    </dsp:sp>
    <dsp:sp modelId="{2B54E352-1191-4123-B15D-7DDB1EDBA893}">
      <dsp:nvSpPr>
        <dsp:cNvPr id="0" name=""/>
        <dsp:cNvSpPr/>
      </dsp:nvSpPr>
      <dsp:spPr>
        <a:xfrm>
          <a:off x="0" y="835829"/>
          <a:ext cx="2209799" cy="711360"/>
        </a:xfrm>
        <a:prstGeom prst="roundRect">
          <a:avLst/>
        </a:prstGeom>
        <a:solidFill>
          <a:srgbClr val="99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>
              <a:latin typeface="Calibri" panose="020F0502020204030204" pitchFamily="34" charset="0"/>
            </a:rPr>
            <a:t>O</a:t>
          </a:r>
          <a:r>
            <a:rPr lang="en-US" sz="1400" kern="1200" dirty="0" err="1" smtClean="0">
              <a:latin typeface="Calibri" panose="020F0502020204030204" pitchFamily="34" charset="0"/>
            </a:rPr>
            <a:t>državanje</a:t>
          </a:r>
          <a:r>
            <a:rPr lang="x-none" sz="1400" kern="1200" dirty="0" smtClean="0">
              <a:latin typeface="Calibri" panose="020F0502020204030204" pitchFamily="34" charset="0"/>
            </a:rPr>
            <a:t>/</a:t>
          </a:r>
          <a:r>
            <a:rPr lang="en-US" sz="1400" kern="1200" dirty="0" err="1" smtClean="0">
              <a:latin typeface="Calibri" panose="020F0502020204030204" pitchFamily="34" charset="0"/>
            </a:rPr>
            <a:t>nadogradnj</a:t>
          </a:r>
          <a:r>
            <a:rPr lang="x-none" sz="1400" kern="1200" dirty="0" smtClean="0">
              <a:latin typeface="Calibri" panose="020F0502020204030204" pitchFamily="34" charset="0"/>
            </a:rPr>
            <a:t>a</a:t>
          </a:r>
          <a:r>
            <a:rPr lang="en-US" sz="1400" kern="1200" dirty="0" smtClean="0">
              <a:latin typeface="Calibri" panose="020F0502020204030204" pitchFamily="34" charset="0"/>
            </a:rPr>
            <a:t> </a:t>
          </a:r>
          <a:r>
            <a:rPr lang="en-US" sz="1400" kern="1200" dirty="0" err="1" smtClean="0">
              <a:latin typeface="Calibri" panose="020F0502020204030204" pitchFamily="34" charset="0"/>
            </a:rPr>
            <a:t>sistema</a:t>
          </a:r>
          <a:endParaRPr lang="x-none" sz="1400" kern="1200" dirty="0">
            <a:latin typeface="Calibri" panose="020F0502020204030204" pitchFamily="34" charset="0"/>
          </a:endParaRPr>
        </a:p>
      </dsp:txBody>
      <dsp:txXfrm>
        <a:off x="34726" y="870555"/>
        <a:ext cx="2140347" cy="64190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36496"/>
          <a:ext cx="7524312" cy="359774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 smtClean="0"/>
            <a:t>GIS u </a:t>
          </a:r>
          <a:r>
            <a:rPr lang="en-US" sz="1500" b="1" kern="1200" noProof="0" dirty="0" err="1" smtClean="0"/>
            <a:t>posl</a:t>
          </a:r>
          <a:r>
            <a:rPr lang="x-none" sz="1500" b="1" kern="1200" noProof="0" dirty="0" smtClean="0"/>
            <a:t>.</a:t>
          </a:r>
          <a:r>
            <a:rPr lang="en-US" sz="1500" b="1" kern="1200" noProof="0" dirty="0" smtClean="0"/>
            <a:t> inf. </a:t>
          </a:r>
          <a:r>
            <a:rPr lang="sr-Latn-CS" sz="1500" b="1" kern="1200" noProof="0" dirty="0" smtClean="0"/>
            <a:t>s</a:t>
          </a:r>
          <a:r>
            <a:rPr lang="en-US" sz="1500" b="1" kern="1200" noProof="0" dirty="0" err="1" smtClean="0"/>
            <a:t>istemima</a:t>
          </a:r>
          <a:r>
            <a:rPr lang="sr-Latn-CS" sz="1500" b="1" kern="1200" noProof="0" dirty="0" smtClean="0"/>
            <a:t>:</a:t>
          </a:r>
          <a:r>
            <a:rPr lang="en-US" sz="1500" b="1" kern="1200" noProof="0" dirty="0" smtClean="0"/>
            <a:t> </a:t>
          </a:r>
          <a:r>
            <a:rPr lang="sr-Latn-CS" sz="1500" b="1" kern="1200" noProof="0" dirty="0" smtClean="0"/>
            <a:t>r</a:t>
          </a:r>
          <a:r>
            <a:rPr lang="x-none" sz="1500" b="1" kern="1200" noProof="0" smtClean="0"/>
            <a:t>azvoj </a:t>
          </a:r>
          <a:r>
            <a:rPr lang="x-none" sz="1500" b="1" kern="1200" noProof="0" dirty="0" smtClean="0"/>
            <a:t>GIS-a po metodologiji projektovanja informacionih sistema</a:t>
          </a:r>
        </a:p>
      </dsp:txBody>
      <dsp:txXfrm>
        <a:off x="17563" y="54059"/>
        <a:ext cx="7489186" cy="32464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24503"/>
          <a:ext cx="7524312" cy="38376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GIS u </a:t>
          </a:r>
          <a:r>
            <a:rPr lang="en-US" sz="1600" b="1" kern="1200" noProof="0" dirty="0" err="1" smtClean="0"/>
            <a:t>pos</a:t>
          </a:r>
          <a:r>
            <a:rPr lang="x-none" sz="1600" b="1" kern="1200" noProof="0" dirty="0" smtClean="0"/>
            <a:t>.</a:t>
          </a:r>
          <a:r>
            <a:rPr lang="en-US" sz="1600" b="1" kern="1200" noProof="0" dirty="0" smtClean="0"/>
            <a:t> inf. </a:t>
          </a:r>
          <a:r>
            <a:rPr lang="sr-Latn-CS" sz="1600" b="1" kern="1200" noProof="0" dirty="0" smtClean="0"/>
            <a:t>s</a:t>
          </a:r>
          <a:r>
            <a:rPr lang="en-US" sz="1600" b="1" kern="1200" noProof="0" dirty="0" err="1" smtClean="0"/>
            <a:t>istemima</a:t>
          </a:r>
          <a:r>
            <a:rPr lang="sr-Latn-CS" sz="1600" b="1" kern="1200" noProof="0" dirty="0" smtClean="0"/>
            <a:t>:</a:t>
          </a:r>
          <a:r>
            <a:rPr lang="en-US" sz="1600" b="1" kern="1200" noProof="0" dirty="0" smtClean="0"/>
            <a:t> </a:t>
          </a:r>
          <a:r>
            <a:rPr lang="sr-Latn-CS" sz="1600" b="1" kern="1200" noProof="0" dirty="0" smtClean="0"/>
            <a:t>p</a:t>
          </a:r>
          <a:r>
            <a:rPr lang="x-none" sz="1600" b="1" kern="1200" noProof="0" smtClean="0"/>
            <a:t>rimeri</a:t>
          </a:r>
          <a:r>
            <a:rPr lang="en-US" sz="1600" b="1" kern="1200" noProof="0" dirty="0" smtClean="0"/>
            <a:t> </a:t>
          </a:r>
          <a:r>
            <a:rPr lang="en-US" sz="1600" b="1" kern="1200" noProof="0" dirty="0" err="1" smtClean="0"/>
            <a:t>projek</a:t>
          </a:r>
          <a:r>
            <a:rPr lang="x-none" sz="1600" b="1" kern="1200" noProof="0" dirty="0" smtClean="0"/>
            <a:t>ata realizovanih primenom opisanog pristupa</a:t>
          </a:r>
          <a:endParaRPr lang="en-US" sz="1600" b="1" kern="1200" noProof="0" dirty="0" smtClean="0"/>
        </a:p>
      </dsp:txBody>
      <dsp:txXfrm>
        <a:off x="18734" y="43237"/>
        <a:ext cx="7486844" cy="34629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3E72B-B8B0-4B2C-8FFF-ABF1B7056E0E}">
      <dsp:nvSpPr>
        <dsp:cNvPr id="0" name=""/>
        <dsp:cNvSpPr/>
      </dsp:nvSpPr>
      <dsp:spPr>
        <a:xfrm>
          <a:off x="2926080" y="0"/>
          <a:ext cx="3291840" cy="1311871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300" b="1" kern="1200" dirty="0" smtClean="0"/>
            <a:t>Razvoj i implementacija opštinskog GIS-a na primeru Opštine Pirot</a:t>
          </a:r>
          <a:endParaRPr lang="x-none" sz="2300" kern="1200"/>
        </a:p>
      </dsp:txBody>
      <dsp:txXfrm>
        <a:off x="2990120" y="64040"/>
        <a:ext cx="3163760" cy="118379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52592" cy="431729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p</a:t>
          </a:r>
          <a:r>
            <a:rPr lang="en-US" sz="1800" b="1" kern="1200" dirty="0" err="1" smtClean="0">
              <a:latin typeface="Calibri" panose="020F0502020204030204" pitchFamily="34" charset="0"/>
            </a:rPr>
            <a:t>rimer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o</a:t>
          </a:r>
          <a:r>
            <a:rPr lang="en-US" sz="1800" b="1" kern="1200" dirty="0" smtClean="0">
              <a:latin typeface="Calibri" panose="020F0502020204030204" pitchFamily="34" charset="0"/>
            </a:rPr>
            <a:t>p</a:t>
          </a:r>
          <a:r>
            <a:rPr lang="x-none" sz="1800" b="1" kern="1200" smtClean="0">
              <a:latin typeface="Calibri" panose="020F0502020204030204" pitchFamily="34" charset="0"/>
            </a:rPr>
            <a:t>štin</a:t>
          </a:r>
          <a:r>
            <a:rPr lang="sr-Latn-CS" sz="1800" b="1" kern="1200" dirty="0" smtClean="0">
              <a:latin typeface="Calibri" panose="020F0502020204030204" pitchFamily="34" charset="0"/>
            </a:rPr>
            <a:t>e</a:t>
          </a:r>
          <a:r>
            <a:rPr lang="x-none" sz="1800" b="1" kern="1200" smtClean="0">
              <a:latin typeface="Calibri" panose="020F0502020204030204" pitchFamily="34" charset="0"/>
            </a:rPr>
            <a:t> Pirot</a:t>
          </a:r>
          <a:endParaRPr lang="en-US" sz="1800" b="1" kern="1200" noProof="0" dirty="0" smtClean="0"/>
        </a:p>
      </dsp:txBody>
      <dsp:txXfrm>
        <a:off x="21075" y="21593"/>
        <a:ext cx="7510442" cy="38957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2" cy="43172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s</a:t>
          </a:r>
          <a:r>
            <a:rPr lang="x-none" sz="1800" b="1" kern="1200" noProof="0" smtClean="0"/>
            <a:t>pecifičnosti projekta</a:t>
          </a:r>
          <a:endParaRPr lang="x-none" sz="1800" b="1" kern="1200" noProof="0" dirty="0" smtClean="0"/>
        </a:p>
      </dsp:txBody>
      <dsp:txXfrm>
        <a:off x="21075" y="21593"/>
        <a:ext cx="7482162" cy="389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24580-FC06-4365-BF85-6384F0B4D49C}">
      <dsp:nvSpPr>
        <dsp:cNvPr id="0" name=""/>
        <dsp:cNvSpPr/>
      </dsp:nvSpPr>
      <dsp:spPr>
        <a:xfrm>
          <a:off x="0" y="0"/>
          <a:ext cx="9033933" cy="482167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kern="1200" noProof="0" dirty="0" smtClean="0"/>
            <a:t>Delatnost</a:t>
          </a:r>
          <a:endParaRPr lang="x-none" sz="2500" kern="1200" noProof="0" dirty="0" smtClean="0"/>
        </a:p>
      </dsp:txBody>
      <dsp:txXfrm>
        <a:off x="23537" y="23537"/>
        <a:ext cx="8986859" cy="4350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BDD08-AEFE-489B-BB30-25386229660A}">
      <dsp:nvSpPr>
        <dsp:cNvPr id="0" name=""/>
        <dsp:cNvSpPr/>
      </dsp:nvSpPr>
      <dsp:spPr>
        <a:xfrm>
          <a:off x="0" y="379259"/>
          <a:ext cx="7848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333248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Pokriva teritoriju političke opštine</a:t>
          </a:r>
          <a:endParaRPr lang="en-US" sz="1600" kern="1200" dirty="0"/>
        </a:p>
      </dsp:txBody>
      <dsp:txXfrm>
        <a:off x="0" y="379259"/>
        <a:ext cx="7848600" cy="680400"/>
      </dsp:txXfrm>
    </dsp:sp>
    <dsp:sp modelId="{A3789E53-3EE0-4A86-828F-0BF0A6F4A7A4}">
      <dsp:nvSpPr>
        <dsp:cNvPr id="0" name=""/>
        <dsp:cNvSpPr/>
      </dsp:nvSpPr>
      <dsp:spPr>
        <a:xfrm>
          <a:off x="392430" y="143099"/>
          <a:ext cx="5494020" cy="4723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 smtClean="0"/>
            <a:t>Obuhvat projekta</a:t>
          </a:r>
          <a:endParaRPr lang="en-US" sz="1600" b="1" kern="1200" dirty="0"/>
        </a:p>
      </dsp:txBody>
      <dsp:txXfrm>
        <a:off x="415487" y="166156"/>
        <a:ext cx="5447906" cy="426206"/>
      </dsp:txXfrm>
    </dsp:sp>
    <dsp:sp modelId="{90C1035B-0787-443E-A846-8FB489DCB814}">
      <dsp:nvSpPr>
        <dsp:cNvPr id="0" name=""/>
        <dsp:cNvSpPr/>
      </dsp:nvSpPr>
      <dsp:spPr>
        <a:xfrm>
          <a:off x="0" y="1382219"/>
          <a:ext cx="7848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333248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Opštinsk</a:t>
          </a:r>
          <a:r>
            <a:rPr lang="en-US" sz="1600" kern="1200" dirty="0" smtClean="0"/>
            <a:t>a</a:t>
          </a:r>
          <a:r>
            <a:rPr lang="x-none" sz="1600" kern="1200" dirty="0" smtClean="0"/>
            <a:t> administracij</a:t>
          </a:r>
          <a:r>
            <a:rPr lang="en-US" sz="1600" kern="1200" dirty="0" smtClean="0"/>
            <a:t>a</a:t>
          </a:r>
          <a:r>
            <a:rPr lang="x-none" sz="1600" kern="1200" dirty="0" smtClean="0"/>
            <a:t>, opštinska javna</a:t>
          </a:r>
          <a:r>
            <a:rPr lang="en-US" sz="1600" kern="1200" dirty="0" smtClean="0"/>
            <a:t> </a:t>
          </a:r>
          <a:r>
            <a:rPr lang="x-none" sz="1600" kern="1200" dirty="0" smtClean="0"/>
            <a:t>pre</a:t>
          </a:r>
          <a:r>
            <a:rPr lang="en-US" sz="1600" kern="1200" dirty="0" smtClean="0"/>
            <a:t>d</a:t>
          </a:r>
          <a:r>
            <a:rPr lang="x-none" sz="1600" kern="1200" dirty="0" smtClean="0"/>
            <a:t>uzeća, služba za katastar</a:t>
          </a:r>
          <a:endParaRPr lang="en-US" sz="1600" kern="1200" dirty="0"/>
        </a:p>
      </dsp:txBody>
      <dsp:txXfrm>
        <a:off x="0" y="1382219"/>
        <a:ext cx="7848600" cy="680400"/>
      </dsp:txXfrm>
    </dsp:sp>
    <dsp:sp modelId="{750DB20A-3258-49DB-8F28-87F895B3F69E}">
      <dsp:nvSpPr>
        <dsp:cNvPr id="0" name=""/>
        <dsp:cNvSpPr/>
      </dsp:nvSpPr>
      <dsp:spPr>
        <a:xfrm>
          <a:off x="392430" y="1146059"/>
          <a:ext cx="5494020" cy="4723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 smtClean="0"/>
            <a:t>Učesnici</a:t>
          </a:r>
          <a:endParaRPr lang="en-US" sz="1600" b="1" kern="1200" dirty="0"/>
        </a:p>
      </dsp:txBody>
      <dsp:txXfrm>
        <a:off x="415487" y="1169116"/>
        <a:ext cx="5447906" cy="426206"/>
      </dsp:txXfrm>
    </dsp:sp>
    <dsp:sp modelId="{47D263EB-077D-4948-AFF3-FA7DBC493B36}">
      <dsp:nvSpPr>
        <dsp:cNvPr id="0" name=""/>
        <dsp:cNvSpPr/>
      </dsp:nvSpPr>
      <dsp:spPr>
        <a:xfrm>
          <a:off x="0" y="2385179"/>
          <a:ext cx="7848600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333248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Sistem se bazira na službenim podacima (parcele, adresni sistem, komunalna infrastruktura, ...)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Uključuje skupove heterogenih podataka koje održavaju distribuirani korisnici</a:t>
          </a:r>
          <a:endParaRPr lang="en-US" sz="1600" kern="1200" dirty="0"/>
        </a:p>
      </dsp:txBody>
      <dsp:txXfrm>
        <a:off x="0" y="2385179"/>
        <a:ext cx="7848600" cy="1159200"/>
      </dsp:txXfrm>
    </dsp:sp>
    <dsp:sp modelId="{CE68F636-1E15-4375-8257-600BF8472068}">
      <dsp:nvSpPr>
        <dsp:cNvPr id="0" name=""/>
        <dsp:cNvSpPr/>
      </dsp:nvSpPr>
      <dsp:spPr>
        <a:xfrm>
          <a:off x="392430" y="2149019"/>
          <a:ext cx="5494020" cy="4723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 smtClean="0"/>
            <a:t>Podaci</a:t>
          </a:r>
          <a:endParaRPr lang="en-US" sz="1600" b="1" kern="1200" dirty="0"/>
        </a:p>
      </dsp:txBody>
      <dsp:txXfrm>
        <a:off x="415487" y="2172076"/>
        <a:ext cx="5447906" cy="426206"/>
      </dsp:txXfrm>
    </dsp:sp>
    <dsp:sp modelId="{2DA5878E-1225-44A0-A75A-60C455337F81}">
      <dsp:nvSpPr>
        <dsp:cNvPr id="0" name=""/>
        <dsp:cNvSpPr/>
      </dsp:nvSpPr>
      <dsp:spPr>
        <a:xfrm>
          <a:off x="0" y="3866939"/>
          <a:ext cx="7848600" cy="90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333248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Treba obezbediti razmenu podataka i servisa između svih učesnika projekta i drugih eksternih korisnika</a:t>
          </a:r>
          <a:endParaRPr lang="en-US" sz="1600" kern="1200" dirty="0"/>
        </a:p>
      </dsp:txBody>
      <dsp:txXfrm>
        <a:off x="0" y="3866939"/>
        <a:ext cx="7848600" cy="907199"/>
      </dsp:txXfrm>
    </dsp:sp>
    <dsp:sp modelId="{66ED61EB-1EBD-4958-AEB9-311632D50DAB}">
      <dsp:nvSpPr>
        <dsp:cNvPr id="0" name=""/>
        <dsp:cNvSpPr/>
      </dsp:nvSpPr>
      <dsp:spPr>
        <a:xfrm>
          <a:off x="392430" y="3630779"/>
          <a:ext cx="5494020" cy="4723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 smtClean="0"/>
            <a:t>Razvoj opštinske infrastrukture geoprostornih podataka</a:t>
          </a:r>
          <a:endParaRPr lang="en-US" sz="1600" b="1" kern="1200" dirty="0"/>
        </a:p>
      </dsp:txBody>
      <dsp:txXfrm>
        <a:off x="415487" y="3653836"/>
        <a:ext cx="5447906" cy="426206"/>
      </dsp:txXfrm>
    </dsp:sp>
    <dsp:sp modelId="{ED6FDEA2-685C-4462-812B-2DBD0E29DC6C}">
      <dsp:nvSpPr>
        <dsp:cNvPr id="0" name=""/>
        <dsp:cNvSpPr/>
      </dsp:nvSpPr>
      <dsp:spPr>
        <a:xfrm>
          <a:off x="0" y="5096699"/>
          <a:ext cx="7848600" cy="932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333248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Distribuiran sistem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smtClean="0"/>
            <a:t>Integracija sa informacionim sistemima učesnika u projektu</a:t>
          </a:r>
          <a:endParaRPr lang="en-US" sz="1600" kern="1200" dirty="0"/>
        </a:p>
      </dsp:txBody>
      <dsp:txXfrm>
        <a:off x="0" y="5096699"/>
        <a:ext cx="7848600" cy="932399"/>
      </dsp:txXfrm>
    </dsp:sp>
    <dsp:sp modelId="{6E62DD79-66BE-461F-90B6-1077DEBB61E8}">
      <dsp:nvSpPr>
        <dsp:cNvPr id="0" name=""/>
        <dsp:cNvSpPr/>
      </dsp:nvSpPr>
      <dsp:spPr>
        <a:xfrm>
          <a:off x="392430" y="4860539"/>
          <a:ext cx="5494020" cy="4723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 smtClean="0"/>
            <a:t>Arhitektura</a:t>
          </a:r>
          <a:endParaRPr lang="en-US" sz="1600" b="1" kern="1200" dirty="0"/>
        </a:p>
      </dsp:txBody>
      <dsp:txXfrm>
        <a:off x="415487" y="4883596"/>
        <a:ext cx="5447906" cy="42620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noProof="0" dirty="0" smtClean="0"/>
            <a:t>s</a:t>
          </a:r>
          <a:r>
            <a:rPr lang="en-US" sz="1800" b="1" kern="1200" noProof="0" dirty="0" err="1" smtClean="0"/>
            <a:t>trategija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razvoja</a:t>
          </a:r>
          <a:r>
            <a:rPr lang="en-US" sz="1800" b="1" kern="1200" noProof="0" dirty="0" smtClean="0"/>
            <a:t> GIS-a </a:t>
          </a:r>
          <a:r>
            <a:rPr lang="en-US" sz="1800" b="1" kern="1200" noProof="0" dirty="0" err="1" smtClean="0"/>
            <a:t>Opštine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Pirot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E334C-D7EB-4791-BB75-C2D2A6E59EF5}">
      <dsp:nvSpPr>
        <dsp:cNvPr id="0" name=""/>
        <dsp:cNvSpPr/>
      </dsp:nvSpPr>
      <dsp:spPr>
        <a:xfrm>
          <a:off x="0" y="168"/>
          <a:ext cx="4953000" cy="383837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i="1" kern="1200" dirty="0" smtClean="0"/>
            <a:t>Uočen problem razmene prostornih podataka</a:t>
          </a:r>
          <a:endParaRPr lang="en-US" sz="1600" kern="1200" dirty="0"/>
        </a:p>
      </dsp:txBody>
      <dsp:txXfrm>
        <a:off x="18737" y="18905"/>
        <a:ext cx="4915526" cy="34636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2" cy="43172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s</a:t>
          </a:r>
          <a:r>
            <a:rPr lang="x-none" sz="1800" b="1" kern="1200" noProof="0" smtClean="0"/>
            <a:t>trategija razvoja GIS-a Opštine Pirot</a:t>
          </a:r>
          <a:endParaRPr lang="x-none" sz="1800" b="1" kern="1200" noProof="0" dirty="0" smtClean="0"/>
        </a:p>
      </dsp:txBody>
      <dsp:txXfrm>
        <a:off x="21075" y="21593"/>
        <a:ext cx="7482162" cy="38957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E334C-D7EB-4791-BB75-C2D2A6E59EF5}">
      <dsp:nvSpPr>
        <dsp:cNvPr id="0" name=""/>
        <dsp:cNvSpPr/>
      </dsp:nvSpPr>
      <dsp:spPr>
        <a:xfrm>
          <a:off x="0" y="5547"/>
          <a:ext cx="6038850" cy="4492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i="1" kern="1200" dirty="0" smtClean="0"/>
            <a:t>Projekti planirani u okviru Strategija razvoja GIS-a opštine Pirot</a:t>
          </a:r>
          <a:endParaRPr lang="en-US" sz="1600" kern="1200" dirty="0"/>
        </a:p>
      </dsp:txBody>
      <dsp:txXfrm>
        <a:off x="21932" y="27479"/>
        <a:ext cx="5994986" cy="40541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AB24B-E5DD-4FE5-B103-2DA15C99ED88}">
      <dsp:nvSpPr>
        <dsp:cNvPr id="0" name=""/>
        <dsp:cNvSpPr/>
      </dsp:nvSpPr>
      <dsp:spPr>
        <a:xfrm>
          <a:off x="0" y="151323"/>
          <a:ext cx="4819649" cy="12121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/>
            <a:t>Da bi se razvile odgovarajuće komponente Opštinskog GIS-a, prvo se pristupilo detaljnoj </a:t>
          </a:r>
          <a:r>
            <a:rPr lang="sl-SI" sz="1400" b="1" i="1" kern="1200" dirty="0" smtClean="0">
              <a:solidFill>
                <a:srgbClr val="FFFF00"/>
              </a:solidFill>
            </a:rPr>
            <a:t>analizi potreba korisnika i poslovnih procesa</a:t>
          </a:r>
          <a:r>
            <a:rPr lang="sl-SI" sz="1400" kern="1200" dirty="0" smtClean="0"/>
            <a:t> u odgovarajućim javnim preduzećima (JP “Komunalac”, JP “Parking servis”, Direkcija za izgradnju Opštine Pirot) i Opštinskoj upravi</a:t>
          </a:r>
          <a:endParaRPr lang="en-US" sz="1400" kern="1200" dirty="0"/>
        </a:p>
      </dsp:txBody>
      <dsp:txXfrm>
        <a:off x="59171" y="210494"/>
        <a:ext cx="4701307" cy="1093778"/>
      </dsp:txXfrm>
    </dsp:sp>
    <dsp:sp modelId="{7AE3481A-D97D-406F-98EA-568FE1A0FEC7}">
      <dsp:nvSpPr>
        <dsp:cNvPr id="0" name=""/>
        <dsp:cNvSpPr/>
      </dsp:nvSpPr>
      <dsp:spPr>
        <a:xfrm>
          <a:off x="0" y="1391087"/>
          <a:ext cx="4819649" cy="12121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/>
            <a:t>Analizom poslovnih procesa došlo se do zaključka da je </a:t>
          </a:r>
          <a:r>
            <a:rPr lang="sl-SI" sz="1400" b="1" i="1" kern="1200" dirty="0" smtClean="0">
              <a:solidFill>
                <a:srgbClr val="FFFF00"/>
              </a:solidFill>
            </a:rPr>
            <a:t>značajan deo procesa kod upravljanja određenim resursima zajednički za sva javna preduzeća</a:t>
          </a:r>
          <a:r>
            <a:rPr lang="sl-SI" sz="1400" kern="1200" dirty="0" smtClean="0"/>
            <a:t>.</a:t>
          </a:r>
          <a:endParaRPr lang="en-US" sz="1400" kern="1200" dirty="0"/>
        </a:p>
      </dsp:txBody>
      <dsp:txXfrm>
        <a:off x="59171" y="1450258"/>
        <a:ext cx="4701307" cy="1093778"/>
      </dsp:txXfrm>
    </dsp:sp>
    <dsp:sp modelId="{CAE90CCB-64A9-480C-8456-DF03CE2860FE}">
      <dsp:nvSpPr>
        <dsp:cNvPr id="0" name=""/>
        <dsp:cNvSpPr/>
      </dsp:nvSpPr>
      <dsp:spPr>
        <a:xfrm>
          <a:off x="0" y="2656203"/>
          <a:ext cx="4819649" cy="12121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/>
            <a:t>Funkcionalnost zajednička za sve korisnike je razvijena u okviru softvera, tj. kroz odgovarajuće </a:t>
          </a:r>
          <a:r>
            <a:rPr lang="sl-SI" sz="1400" b="1" i="1" kern="1200" dirty="0" smtClean="0">
              <a:solidFill>
                <a:srgbClr val="FFFF00"/>
              </a:solidFill>
            </a:rPr>
            <a:t>softverske module i deo modela baze podataka (isti za sve korisnike).</a:t>
          </a:r>
          <a:endParaRPr lang="en-US" sz="1400" b="1" i="1" kern="1200" dirty="0">
            <a:solidFill>
              <a:srgbClr val="FFFF00"/>
            </a:solidFill>
          </a:endParaRPr>
        </a:p>
      </dsp:txBody>
      <dsp:txXfrm>
        <a:off x="59171" y="2715374"/>
        <a:ext cx="4701307" cy="1093778"/>
      </dsp:txXfrm>
    </dsp:sp>
    <dsp:sp modelId="{07216113-A713-4CDB-AB0E-99AE757F3FEE}">
      <dsp:nvSpPr>
        <dsp:cNvPr id="0" name=""/>
        <dsp:cNvSpPr/>
      </dsp:nvSpPr>
      <dsp:spPr>
        <a:xfrm>
          <a:off x="0" y="3908643"/>
          <a:ext cx="4819649" cy="12121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400" kern="1200" dirty="0" smtClean="0"/>
            <a:t>Specifičnosti svakog od korisnika su predstavljene kroz </a:t>
          </a:r>
          <a:r>
            <a:rPr lang="sl-SI" sz="1400" b="1" i="1" kern="1200" dirty="0" smtClean="0">
              <a:solidFill>
                <a:srgbClr val="FFFF00"/>
              </a:solidFill>
            </a:rPr>
            <a:t>model prostorne baze podataka </a:t>
          </a:r>
          <a:r>
            <a:rPr lang="sl-SI" sz="1400" kern="1200" dirty="0" smtClean="0"/>
            <a:t>(atributi prostornih entiteta) i liste aktivnosti, ljudi i sl. koji su specifični za datog korisnika.</a:t>
          </a:r>
          <a:endParaRPr lang="en-US" sz="1400" kern="1200" dirty="0"/>
        </a:p>
      </dsp:txBody>
      <dsp:txXfrm>
        <a:off x="59171" y="3967814"/>
        <a:ext cx="4701307" cy="109377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2" cy="43172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a</a:t>
          </a:r>
          <a:r>
            <a:rPr lang="x-none" sz="1800" b="1" kern="1200" smtClean="0">
              <a:latin typeface="Calibri" panose="020F0502020204030204" pitchFamily="34" charset="0"/>
            </a:rPr>
            <a:t>naliza poslovnih </a:t>
          </a:r>
          <a:r>
            <a:rPr lang="x-none" sz="1800" b="1" kern="1200" dirty="0" err="1" smtClean="0">
              <a:latin typeface="Calibri" panose="020F0502020204030204" pitchFamily="34" charset="0"/>
            </a:rPr>
            <a:t>procesa</a:t>
          </a:r>
          <a:r>
            <a:rPr lang="x-none" sz="1800" b="1" kern="1200" dirty="0" smtClean="0">
              <a:latin typeface="Calibri" panose="020F0502020204030204" pitchFamily="34" charset="0"/>
            </a:rPr>
            <a:t> i </a:t>
          </a:r>
          <a:r>
            <a:rPr lang="x-none" sz="1800" b="1" kern="1200" dirty="0" err="1" smtClean="0">
              <a:latin typeface="Calibri" panose="020F0502020204030204" pitchFamily="34" charset="0"/>
            </a:rPr>
            <a:t>potreba</a:t>
          </a:r>
          <a:r>
            <a:rPr lang="x-none" sz="1800" b="1" kern="1200" dirty="0" smtClean="0">
              <a:latin typeface="Calibri" panose="020F0502020204030204" pitchFamily="34" charset="0"/>
            </a:rPr>
            <a:t> </a:t>
          </a:r>
          <a:r>
            <a:rPr lang="x-none" sz="1800" b="1" kern="1200" dirty="0" err="1" smtClean="0">
              <a:latin typeface="Calibri" panose="020F0502020204030204" pitchFamily="34" charset="0"/>
            </a:rPr>
            <a:t>korisnika</a:t>
          </a:r>
          <a:endParaRPr lang="en-US" sz="1800" b="1" kern="1200" noProof="0" dirty="0" smtClean="0"/>
        </a:p>
      </dsp:txBody>
      <dsp:txXfrm>
        <a:off x="21075" y="21593"/>
        <a:ext cx="7482162" cy="38957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146B6-1F59-4731-B55C-E1054DEC8945}">
      <dsp:nvSpPr>
        <dsp:cNvPr id="0" name=""/>
        <dsp:cNvSpPr/>
      </dsp:nvSpPr>
      <dsp:spPr>
        <a:xfrm>
          <a:off x="-6027154" y="-922847"/>
          <a:ext cx="7179696" cy="7179696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1518E-AF52-46E2-9137-65935041927C}">
      <dsp:nvSpPr>
        <dsp:cNvPr id="0" name=""/>
        <dsp:cNvSpPr/>
      </dsp:nvSpPr>
      <dsp:spPr>
        <a:xfrm>
          <a:off x="374180" y="242483"/>
          <a:ext cx="8087423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Radni nalozi</a:t>
          </a:r>
          <a:r>
            <a:rPr lang="sl-SI" sz="1900" b="0" u="none" kern="1200" dirty="0" smtClean="0"/>
            <a:t>  - </a:t>
          </a:r>
          <a:r>
            <a:rPr lang="sl-SI" sz="1900" kern="1200" dirty="0" smtClean="0"/>
            <a:t>pokrivaju sve aktivnosti nad objektima u prostoru </a:t>
          </a:r>
          <a:endParaRPr lang="x-none" sz="1900" kern="1200" dirty="0"/>
        </a:p>
      </dsp:txBody>
      <dsp:txXfrm>
        <a:off x="374180" y="242483"/>
        <a:ext cx="8087423" cy="484753"/>
      </dsp:txXfrm>
    </dsp:sp>
    <dsp:sp modelId="{8902EFB2-D066-40EF-A7DE-CF0F3664B02F}">
      <dsp:nvSpPr>
        <dsp:cNvPr id="0" name=""/>
        <dsp:cNvSpPr/>
      </dsp:nvSpPr>
      <dsp:spPr>
        <a:xfrm>
          <a:off x="71208" y="181889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5144F-E385-4804-9CE9-00103BF75083}">
      <dsp:nvSpPr>
        <dsp:cNvPr id="0" name=""/>
        <dsp:cNvSpPr/>
      </dsp:nvSpPr>
      <dsp:spPr>
        <a:xfrm>
          <a:off x="813168" y="970041"/>
          <a:ext cx="7648435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Dnevnik rada</a:t>
          </a:r>
          <a:r>
            <a:rPr lang="sl-SI" sz="1900" b="0" u="none" kern="1200" dirty="0" smtClean="0"/>
            <a:t>  - </a:t>
          </a:r>
          <a:r>
            <a:rPr lang="sl-SI" sz="1900" kern="1200" dirty="0" smtClean="0"/>
            <a:t>praćenje realizacije aktivnosti </a:t>
          </a:r>
          <a:endParaRPr lang="x-none" sz="1900" kern="1200" dirty="0"/>
        </a:p>
      </dsp:txBody>
      <dsp:txXfrm>
        <a:off x="813168" y="970041"/>
        <a:ext cx="7648435" cy="484753"/>
      </dsp:txXfrm>
    </dsp:sp>
    <dsp:sp modelId="{40BE536D-7849-470E-B436-6E7DBAE1A747}">
      <dsp:nvSpPr>
        <dsp:cNvPr id="0" name=""/>
        <dsp:cNvSpPr/>
      </dsp:nvSpPr>
      <dsp:spPr>
        <a:xfrm>
          <a:off x="510197" y="909447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78CFE-E76F-4680-955C-6AB547385E1E}">
      <dsp:nvSpPr>
        <dsp:cNvPr id="0" name=""/>
        <dsp:cNvSpPr/>
      </dsp:nvSpPr>
      <dsp:spPr>
        <a:xfrm>
          <a:off x="1053731" y="1697065"/>
          <a:ext cx="7407872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Upravljanje prostornim podacima</a:t>
          </a:r>
          <a:r>
            <a:rPr lang="sl-SI" sz="1900" b="1" u="none" kern="1200" dirty="0" smtClean="0"/>
            <a:t>  </a:t>
          </a:r>
          <a:r>
            <a:rPr lang="sl-SI" sz="1900" kern="1200" dirty="0" smtClean="0"/>
            <a:t>- prikazi, kreiranje i izmena sadržaja </a:t>
          </a:r>
          <a:endParaRPr lang="x-none" sz="1900" kern="1200" dirty="0"/>
        </a:p>
      </dsp:txBody>
      <dsp:txXfrm>
        <a:off x="1053731" y="1697065"/>
        <a:ext cx="7407872" cy="484753"/>
      </dsp:txXfrm>
    </dsp:sp>
    <dsp:sp modelId="{6F2B9512-B8AF-472B-A7BF-17DF0F97C047}">
      <dsp:nvSpPr>
        <dsp:cNvPr id="0" name=""/>
        <dsp:cNvSpPr/>
      </dsp:nvSpPr>
      <dsp:spPr>
        <a:xfrm>
          <a:off x="750760" y="1636471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C0395-AC89-4114-B0C4-0D99120C212E}">
      <dsp:nvSpPr>
        <dsp:cNvPr id="0" name=""/>
        <dsp:cNvSpPr/>
      </dsp:nvSpPr>
      <dsp:spPr>
        <a:xfrm>
          <a:off x="1130541" y="2424623"/>
          <a:ext cx="7331062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Prijave i zahtevi</a:t>
          </a:r>
          <a:r>
            <a:rPr lang="sl-SI" sz="1900" b="1" u="none" kern="1200" dirty="0" smtClean="0"/>
            <a:t> </a:t>
          </a:r>
          <a:r>
            <a:rPr lang="sl-SI" sz="1900" kern="1200" dirty="0" smtClean="0"/>
            <a:t>– prijave incidenata u prostoru </a:t>
          </a:r>
          <a:endParaRPr lang="x-none" sz="1900" kern="1200" dirty="0"/>
        </a:p>
      </dsp:txBody>
      <dsp:txXfrm>
        <a:off x="1130541" y="2424623"/>
        <a:ext cx="7331062" cy="484753"/>
      </dsp:txXfrm>
    </dsp:sp>
    <dsp:sp modelId="{BF3B1105-5218-4C98-9DB4-BD3AD1508DE3}">
      <dsp:nvSpPr>
        <dsp:cNvPr id="0" name=""/>
        <dsp:cNvSpPr/>
      </dsp:nvSpPr>
      <dsp:spPr>
        <a:xfrm>
          <a:off x="827570" y="2364028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7BFBE-4CA8-4AD8-8DED-307E44A06564}">
      <dsp:nvSpPr>
        <dsp:cNvPr id="0" name=""/>
        <dsp:cNvSpPr/>
      </dsp:nvSpPr>
      <dsp:spPr>
        <a:xfrm>
          <a:off x="1053731" y="3152180"/>
          <a:ext cx="7407872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Dosije projekta</a:t>
          </a:r>
          <a:r>
            <a:rPr lang="sl-SI" sz="1900" b="1" u="none" kern="1200" dirty="0" smtClean="0"/>
            <a:t> </a:t>
          </a:r>
          <a:r>
            <a:rPr lang="sl-SI" sz="1900" kern="1200" dirty="0" smtClean="0"/>
            <a:t>- kompletna dokumentacija za lokaciju/projekat</a:t>
          </a:r>
          <a:endParaRPr lang="x-none" sz="1900" kern="1200" dirty="0"/>
        </a:p>
      </dsp:txBody>
      <dsp:txXfrm>
        <a:off x="1053731" y="3152180"/>
        <a:ext cx="7407872" cy="484753"/>
      </dsp:txXfrm>
    </dsp:sp>
    <dsp:sp modelId="{EA5BC9FA-0E5E-42D9-B180-A4FFC321AAED}">
      <dsp:nvSpPr>
        <dsp:cNvPr id="0" name=""/>
        <dsp:cNvSpPr/>
      </dsp:nvSpPr>
      <dsp:spPr>
        <a:xfrm>
          <a:off x="750760" y="3091586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6BE6F-CA6A-4E58-8DC4-CD6400A7FE45}">
      <dsp:nvSpPr>
        <dsp:cNvPr id="0" name=""/>
        <dsp:cNvSpPr/>
      </dsp:nvSpPr>
      <dsp:spPr>
        <a:xfrm>
          <a:off x="813168" y="3879204"/>
          <a:ext cx="7648435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Upravljanje voznim parkom</a:t>
          </a:r>
          <a:r>
            <a:rPr lang="sl-SI" sz="1900" b="0" u="none" kern="1200" dirty="0" smtClean="0"/>
            <a:t> – kompletan sistem za upravljanje vozilima</a:t>
          </a:r>
          <a:r>
            <a:rPr lang="sl-SI" sz="1900" kern="1200" dirty="0" smtClean="0"/>
            <a:t> </a:t>
          </a:r>
          <a:endParaRPr lang="x-none" sz="1900" kern="1200" dirty="0"/>
        </a:p>
      </dsp:txBody>
      <dsp:txXfrm>
        <a:off x="813168" y="3879204"/>
        <a:ext cx="7648435" cy="484753"/>
      </dsp:txXfrm>
    </dsp:sp>
    <dsp:sp modelId="{038F7C97-1E19-4E7E-94DB-F3973531039F}">
      <dsp:nvSpPr>
        <dsp:cNvPr id="0" name=""/>
        <dsp:cNvSpPr/>
      </dsp:nvSpPr>
      <dsp:spPr>
        <a:xfrm>
          <a:off x="510197" y="3818610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E25DC-1756-4A81-ABC2-DFFAB6C13080}">
      <dsp:nvSpPr>
        <dsp:cNvPr id="0" name=""/>
        <dsp:cNvSpPr/>
      </dsp:nvSpPr>
      <dsp:spPr>
        <a:xfrm>
          <a:off x="374180" y="4606762"/>
          <a:ext cx="8087423" cy="484753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773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900" b="1" u="sng" kern="1200" dirty="0" smtClean="0">
              <a:solidFill>
                <a:srgbClr val="FFFF00"/>
              </a:solidFill>
            </a:rPr>
            <a:t>Administracija</a:t>
          </a:r>
          <a:r>
            <a:rPr lang="sl-SI" sz="1900" kern="1200" dirty="0" smtClean="0"/>
            <a:t> – konfiguracija objekata sistema</a:t>
          </a:r>
          <a:endParaRPr lang="x-none" sz="1900" kern="1200" dirty="0"/>
        </a:p>
      </dsp:txBody>
      <dsp:txXfrm>
        <a:off x="374180" y="4606762"/>
        <a:ext cx="8087423" cy="484753"/>
      </dsp:txXfrm>
    </dsp:sp>
    <dsp:sp modelId="{5646C499-C003-4694-9C46-975A479F8F4C}">
      <dsp:nvSpPr>
        <dsp:cNvPr id="0" name=""/>
        <dsp:cNvSpPr/>
      </dsp:nvSpPr>
      <dsp:spPr>
        <a:xfrm>
          <a:off x="71208" y="4546168"/>
          <a:ext cx="605942" cy="605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2" cy="43172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m</a:t>
          </a:r>
          <a:r>
            <a:rPr lang="en-US" sz="1800" b="1" kern="1200" noProof="0" dirty="0" err="1" smtClean="0"/>
            <a:t>oduli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sistema</a:t>
          </a:r>
          <a:endParaRPr lang="en-US" sz="1800" b="1" kern="1200" noProof="0" dirty="0" smtClean="0"/>
        </a:p>
      </dsp:txBody>
      <dsp:txXfrm>
        <a:off x="21075" y="21593"/>
        <a:ext cx="7482162" cy="38957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2" cy="43172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r</a:t>
          </a:r>
          <a:r>
            <a:rPr lang="x-none" sz="1800" b="1" kern="1200" noProof="0" smtClean="0"/>
            <a:t>adni </a:t>
          </a:r>
          <a:r>
            <a:rPr lang="x-none" sz="1800" b="1" kern="1200" noProof="0" dirty="0" smtClean="0"/>
            <a:t>nalozi</a:t>
          </a:r>
          <a:endParaRPr lang="en-US" sz="1800" b="1" kern="1200" noProof="0" dirty="0" smtClean="0"/>
        </a:p>
      </dsp:txBody>
      <dsp:txXfrm>
        <a:off x="21075" y="21593"/>
        <a:ext cx="7482162" cy="3895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DF3E0-D550-403F-8A14-251C0CD971D2}">
      <dsp:nvSpPr>
        <dsp:cNvPr id="0" name=""/>
        <dsp:cNvSpPr/>
      </dsp:nvSpPr>
      <dsp:spPr>
        <a:xfrm>
          <a:off x="3380" y="141517"/>
          <a:ext cx="2032768" cy="489600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err="1" smtClean="0"/>
            <a:t>Osnovni</a:t>
          </a:r>
          <a:r>
            <a:rPr lang="en-US" sz="1700" kern="1200" noProof="0" dirty="0" smtClean="0"/>
            <a:t> </a:t>
          </a:r>
          <a:r>
            <a:rPr lang="en-US" sz="1700" kern="1200" noProof="0" dirty="0" err="1" smtClean="0"/>
            <a:t>podaci</a:t>
          </a:r>
          <a:endParaRPr lang="sr-Latn-CS" sz="1700" kern="1200" noProof="0" dirty="0" smtClean="0"/>
        </a:p>
      </dsp:txBody>
      <dsp:txXfrm>
        <a:off x="3380" y="141517"/>
        <a:ext cx="2032768" cy="489600"/>
      </dsp:txXfrm>
    </dsp:sp>
    <dsp:sp modelId="{0B8B63C9-D6CD-489C-B22A-EC53051CF728}">
      <dsp:nvSpPr>
        <dsp:cNvPr id="0" name=""/>
        <dsp:cNvSpPr/>
      </dsp:nvSpPr>
      <dsp:spPr>
        <a:xfrm>
          <a:off x="3380" y="631117"/>
          <a:ext cx="2032768" cy="979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 err="1" smtClean="0"/>
            <a:t>Godina</a:t>
          </a:r>
          <a:r>
            <a:rPr lang="en-US" sz="1700" b="0" kern="1200" noProof="0" dirty="0" smtClean="0"/>
            <a:t> </a:t>
          </a:r>
          <a:r>
            <a:rPr lang="en-US" sz="1700" b="0" kern="1200" noProof="0" dirty="0" err="1" smtClean="0"/>
            <a:t>osnivanja</a:t>
          </a:r>
          <a:r>
            <a:rPr lang="x-none" sz="1700" b="0" kern="1200" noProof="0" dirty="0" smtClean="0"/>
            <a:t> </a:t>
          </a:r>
          <a:r>
            <a:rPr lang="x-none" sz="1700" b="1" kern="1200" noProof="0" dirty="0" smtClean="0"/>
            <a:t>2002.</a:t>
          </a:r>
          <a:endParaRPr lang="sr-Latn-CS" sz="1700" b="1" kern="1200" noProof="0" dirty="0" smtClean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 err="1" smtClean="0"/>
            <a:t>Broj</a:t>
          </a:r>
          <a:r>
            <a:rPr lang="en-US" sz="1700" kern="1200" noProof="0" dirty="0" smtClean="0"/>
            <a:t> </a:t>
          </a:r>
          <a:r>
            <a:rPr lang="en-US" sz="1700" kern="1200" noProof="0" dirty="0" err="1" smtClean="0"/>
            <a:t>zaposlenih</a:t>
          </a:r>
          <a:r>
            <a:rPr lang="x-none" sz="1700" kern="1200" noProof="0" dirty="0" smtClean="0"/>
            <a:t> </a:t>
          </a:r>
          <a:r>
            <a:rPr lang="x-none" sz="1700" b="1" kern="1200" noProof="0" dirty="0" smtClean="0"/>
            <a:t>21</a:t>
          </a:r>
          <a:endParaRPr lang="sr-Latn-CS" sz="1700" b="1" kern="1200" noProof="0" dirty="0" smtClean="0"/>
        </a:p>
      </dsp:txBody>
      <dsp:txXfrm>
        <a:off x="3380" y="631117"/>
        <a:ext cx="2032768" cy="979965"/>
      </dsp:txXfrm>
    </dsp:sp>
    <dsp:sp modelId="{9E5061ED-25A8-4757-8BD5-FACA23F90C4E}">
      <dsp:nvSpPr>
        <dsp:cNvPr id="0" name=""/>
        <dsp:cNvSpPr/>
      </dsp:nvSpPr>
      <dsp:spPr>
        <a:xfrm>
          <a:off x="2320737" y="141517"/>
          <a:ext cx="2032768" cy="489600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noProof="0" dirty="0" smtClean="0"/>
            <a:t>ISO 9001</a:t>
          </a:r>
          <a:endParaRPr lang="sr-Latn-CS" sz="1700" kern="1200" noProof="0" dirty="0" smtClean="0"/>
        </a:p>
      </dsp:txBody>
      <dsp:txXfrm>
        <a:off x="2320737" y="141517"/>
        <a:ext cx="2032768" cy="489600"/>
      </dsp:txXfrm>
    </dsp:sp>
    <dsp:sp modelId="{BF540DF4-583F-4379-ABC0-F95C3CBC2656}">
      <dsp:nvSpPr>
        <dsp:cNvPr id="0" name=""/>
        <dsp:cNvSpPr/>
      </dsp:nvSpPr>
      <dsp:spPr>
        <a:xfrm>
          <a:off x="2320737" y="631117"/>
          <a:ext cx="2032768" cy="979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700" kern="1200" noProof="0" dirty="0" err="1" smtClean="0"/>
            <a:t>Kontrola</a:t>
          </a:r>
          <a:r>
            <a:rPr lang="x-none" sz="1700" kern="1200" noProof="0" dirty="0" smtClean="0"/>
            <a:t> </a:t>
          </a:r>
          <a:r>
            <a:rPr lang="x-none" sz="1700" kern="1200" noProof="0" dirty="0" err="1" smtClean="0"/>
            <a:t>kvaliteta</a:t>
          </a:r>
          <a:r>
            <a:rPr lang="x-none" sz="1700" kern="1200" noProof="0" dirty="0" smtClean="0"/>
            <a:t> </a:t>
          </a:r>
          <a:r>
            <a:rPr lang="x-none" sz="1700" kern="1200" noProof="0" dirty="0" err="1" smtClean="0"/>
            <a:t>za</a:t>
          </a:r>
          <a:r>
            <a:rPr lang="x-none" sz="1700" kern="1200" noProof="0" dirty="0" smtClean="0"/>
            <a:t> </a:t>
          </a:r>
          <a:r>
            <a:rPr lang="x-none" sz="1700" b="1" kern="1200" noProof="0" dirty="0" err="1" smtClean="0"/>
            <a:t>razvoj</a:t>
          </a:r>
          <a:r>
            <a:rPr lang="x-none" sz="1700" b="1" kern="1200" noProof="0" dirty="0" smtClean="0"/>
            <a:t> </a:t>
          </a:r>
          <a:r>
            <a:rPr lang="en-US" sz="1700" b="1" kern="1200" noProof="0" dirty="0" smtClean="0"/>
            <a:t>s</a:t>
          </a:r>
          <a:r>
            <a:rPr lang="x-none" sz="1700" b="1" kern="1200" noProof="0" dirty="0" err="1" smtClean="0"/>
            <a:t>oftvera</a:t>
          </a:r>
          <a:endParaRPr lang="sr-Latn-CS" sz="1700" b="1" kern="1200" noProof="0" dirty="0" smtClean="0"/>
        </a:p>
      </dsp:txBody>
      <dsp:txXfrm>
        <a:off x="2320737" y="631117"/>
        <a:ext cx="2032768" cy="979965"/>
      </dsp:txXfrm>
    </dsp:sp>
    <dsp:sp modelId="{570A42C9-31BF-4C0E-BA61-69264500A0BF}">
      <dsp:nvSpPr>
        <dsp:cNvPr id="0" name=""/>
        <dsp:cNvSpPr/>
      </dsp:nvSpPr>
      <dsp:spPr>
        <a:xfrm>
          <a:off x="4638093" y="141517"/>
          <a:ext cx="2032768" cy="489600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noProof="0" dirty="0" err="1" smtClean="0"/>
            <a:t>Bonitet</a:t>
          </a:r>
          <a:endParaRPr lang="sr-Latn-CS" sz="1700" kern="1200" noProof="0" dirty="0" smtClean="0"/>
        </a:p>
      </dsp:txBody>
      <dsp:txXfrm>
        <a:off x="4638093" y="141517"/>
        <a:ext cx="2032768" cy="489600"/>
      </dsp:txXfrm>
    </dsp:sp>
    <dsp:sp modelId="{83404D75-56C1-4701-B135-18C3294B1090}">
      <dsp:nvSpPr>
        <dsp:cNvPr id="0" name=""/>
        <dsp:cNvSpPr/>
      </dsp:nvSpPr>
      <dsp:spPr>
        <a:xfrm>
          <a:off x="4638093" y="631117"/>
          <a:ext cx="2032768" cy="979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700" kern="1200" noProof="0" dirty="0" err="1" smtClean="0"/>
            <a:t>MapSoft</a:t>
          </a:r>
          <a:r>
            <a:rPr lang="x-none" sz="1700" kern="1200" noProof="0" dirty="0" smtClean="0"/>
            <a:t> </a:t>
          </a:r>
          <a:r>
            <a:rPr lang="x-none" sz="1700" b="1" kern="1200" noProof="0" dirty="0" smtClean="0"/>
            <a:t>AA</a:t>
          </a:r>
          <a:endParaRPr lang="sr-Latn-CS" sz="1700" b="1" kern="1200" noProof="0" dirty="0" smtClean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noProof="0" dirty="0" err="1" smtClean="0"/>
            <a:t>Mobile</a:t>
          </a:r>
          <a:r>
            <a:rPr lang="x-none" sz="1600" kern="1200" noProof="0" dirty="0" smtClean="0"/>
            <a:t> </a:t>
          </a:r>
          <a:r>
            <a:rPr lang="x-none" sz="1600" kern="1200" noProof="0" dirty="0" err="1" smtClean="0"/>
            <a:t>Solutions</a:t>
          </a:r>
          <a:r>
            <a:rPr lang="x-none" sz="1600" kern="1200" noProof="0" dirty="0" smtClean="0"/>
            <a:t> </a:t>
          </a:r>
          <a:r>
            <a:rPr lang="x-none" sz="1600" b="1" kern="1200" noProof="0" dirty="0" smtClean="0"/>
            <a:t>A</a:t>
          </a:r>
          <a:endParaRPr lang="sr-Latn-CS" sz="1600" b="1" kern="1200" noProof="0" dirty="0" smtClean="0"/>
        </a:p>
      </dsp:txBody>
      <dsp:txXfrm>
        <a:off x="4638093" y="631117"/>
        <a:ext cx="2032768" cy="979965"/>
      </dsp:txXfrm>
    </dsp:sp>
    <dsp:sp modelId="{B105F2FD-058C-4101-9883-7BA811426564}">
      <dsp:nvSpPr>
        <dsp:cNvPr id="0" name=""/>
        <dsp:cNvSpPr/>
      </dsp:nvSpPr>
      <dsp:spPr>
        <a:xfrm>
          <a:off x="6955450" y="141517"/>
          <a:ext cx="2032768" cy="489600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noProof="0" dirty="0" err="1" smtClean="0"/>
            <a:t>Godišnji</a:t>
          </a:r>
          <a:r>
            <a:rPr lang="x-none" sz="1700" kern="1200" noProof="0" dirty="0" smtClean="0"/>
            <a:t> </a:t>
          </a:r>
          <a:r>
            <a:rPr lang="x-none" sz="1700" kern="1200" noProof="0" dirty="0" err="1" smtClean="0"/>
            <a:t>obrt</a:t>
          </a:r>
          <a:endParaRPr lang="sr-Latn-CS" sz="1700" kern="1200" noProof="0" dirty="0" smtClean="0"/>
        </a:p>
      </dsp:txBody>
      <dsp:txXfrm>
        <a:off x="6955450" y="141517"/>
        <a:ext cx="2032768" cy="489600"/>
      </dsp:txXfrm>
    </dsp:sp>
    <dsp:sp modelId="{DE352434-D74C-4A0F-8F61-085EFB0EA061}">
      <dsp:nvSpPr>
        <dsp:cNvPr id="0" name=""/>
        <dsp:cNvSpPr/>
      </dsp:nvSpPr>
      <dsp:spPr>
        <a:xfrm>
          <a:off x="6955450" y="631117"/>
          <a:ext cx="2032768" cy="979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700" kern="1200" noProof="0" dirty="0" err="1" smtClean="0"/>
            <a:t>MapSoft</a:t>
          </a:r>
          <a:r>
            <a:rPr lang="x-none" sz="1700" kern="1200" noProof="0" dirty="0" smtClean="0"/>
            <a:t> </a:t>
          </a:r>
          <a:r>
            <a:rPr lang="x-none" sz="1700" b="1" kern="1200" noProof="0" dirty="0" smtClean="0"/>
            <a:t>650K</a:t>
          </a:r>
          <a:r>
            <a:rPr lang="en-US" sz="1700" b="1" kern="1200" noProof="0" dirty="0" smtClean="0"/>
            <a:t> </a:t>
          </a:r>
          <a:r>
            <a:rPr lang="en-US" sz="1700" b="0" kern="1200" noProof="0" dirty="0" smtClean="0"/>
            <a:t>€</a:t>
          </a:r>
          <a:endParaRPr lang="sr-Latn-CS" sz="1700" b="0" kern="1200" noProof="0" dirty="0" smtClean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700" kern="1200" noProof="0" dirty="0" err="1" smtClean="0"/>
            <a:t>Mobile</a:t>
          </a:r>
          <a:r>
            <a:rPr lang="x-none" sz="1700" kern="1200" noProof="0" dirty="0" smtClean="0"/>
            <a:t> </a:t>
          </a:r>
          <a:r>
            <a:rPr lang="x-none" sz="1700" kern="1200" noProof="0" dirty="0" err="1" smtClean="0"/>
            <a:t>Solutions</a:t>
          </a:r>
          <a:r>
            <a:rPr lang="x-none" sz="1700" kern="1200" noProof="0" dirty="0" smtClean="0"/>
            <a:t> </a:t>
          </a:r>
          <a:r>
            <a:rPr lang="x-none" sz="1700" b="1" kern="1200" noProof="0" dirty="0" smtClean="0"/>
            <a:t>180K</a:t>
          </a:r>
          <a:r>
            <a:rPr lang="en-US" sz="1700" b="1" kern="1200" noProof="0" dirty="0" smtClean="0"/>
            <a:t> </a:t>
          </a:r>
          <a:r>
            <a:rPr lang="en-US" sz="1700" b="0" kern="1200" noProof="0" dirty="0" smtClean="0"/>
            <a:t>€</a:t>
          </a:r>
          <a:endParaRPr lang="sr-Latn-CS" sz="1700" kern="1200" noProof="0" dirty="0" smtClean="0"/>
        </a:p>
      </dsp:txBody>
      <dsp:txXfrm>
        <a:off x="6955450" y="631117"/>
        <a:ext cx="2032768" cy="979965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E334C-D7EB-4791-BB75-C2D2A6E59EF5}">
      <dsp:nvSpPr>
        <dsp:cNvPr id="0" name=""/>
        <dsp:cNvSpPr/>
      </dsp:nvSpPr>
      <dsp:spPr>
        <a:xfrm>
          <a:off x="0" y="5547"/>
          <a:ext cx="4953000" cy="4492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i="1" kern="1200" dirty="0" smtClean="0"/>
            <a:t>Primer izbora radne lokacije (objekta) na mapi</a:t>
          </a:r>
          <a:endParaRPr lang="en-US" sz="1600" kern="1200" dirty="0"/>
        </a:p>
      </dsp:txBody>
      <dsp:txXfrm>
        <a:off x="21932" y="27479"/>
        <a:ext cx="4909136" cy="40541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noProof="0" dirty="0" smtClean="0"/>
            <a:t>m</a:t>
          </a:r>
          <a:r>
            <a:rPr lang="en-US" sz="1800" b="1" kern="1200" noProof="0" dirty="0" err="1" smtClean="0"/>
            <a:t>odul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za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administraciju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Razvoj opštinskog GIS-a: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w</a:t>
          </a:r>
          <a:r>
            <a:rPr lang="x-none" sz="1800" b="1" kern="1200" noProof="0" smtClean="0"/>
            <a:t>eb geoportal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Sistem za obračun objedinjene naplate: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o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latin typeface="Calibri" panose="020F0502020204030204" pitchFamily="34" charset="0"/>
            </a:rPr>
            <a:t>sistemu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1B0DC-A578-4422-B6F2-58BC8D5C4DD7}">
      <dsp:nvSpPr>
        <dsp:cNvPr id="0" name=""/>
        <dsp:cNvSpPr/>
      </dsp:nvSpPr>
      <dsp:spPr>
        <a:xfrm>
          <a:off x="0" y="327659"/>
          <a:ext cx="5212080" cy="52120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F645F-579D-4E61-9FA2-72C08079D42B}">
      <dsp:nvSpPr>
        <dsp:cNvPr id="0" name=""/>
        <dsp:cNvSpPr/>
      </dsp:nvSpPr>
      <dsp:spPr>
        <a:xfrm>
          <a:off x="2606040" y="327659"/>
          <a:ext cx="6080760" cy="5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kern="1200" dirty="0" smtClean="0"/>
            <a:t>Informacioni sistem za utvrđivanje, naplatu i kontrolu naknade za korišćenje nepokretnosti</a:t>
          </a:r>
          <a:endParaRPr lang="en-US" sz="2500" kern="1200" dirty="0">
            <a:latin typeface="Calibri" pitchFamily="34" charset="0"/>
          </a:endParaRPr>
        </a:p>
      </dsp:txBody>
      <dsp:txXfrm>
        <a:off x="2606040" y="327659"/>
        <a:ext cx="3040380" cy="2475738"/>
      </dsp:txXfrm>
    </dsp:sp>
    <dsp:sp modelId="{3EF3D4D8-5DD9-42C3-A6C6-3D7E8380425B}">
      <dsp:nvSpPr>
        <dsp:cNvPr id="0" name=""/>
        <dsp:cNvSpPr/>
      </dsp:nvSpPr>
      <dsp:spPr>
        <a:xfrm>
          <a:off x="1368171" y="2803397"/>
          <a:ext cx="2475738" cy="24757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3E33F-D43F-4B7D-95B1-842185D88068}">
      <dsp:nvSpPr>
        <dsp:cNvPr id="0" name=""/>
        <dsp:cNvSpPr/>
      </dsp:nvSpPr>
      <dsp:spPr>
        <a:xfrm>
          <a:off x="2606040" y="2803397"/>
          <a:ext cx="6080760" cy="24757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500" kern="1200" dirty="0" smtClean="0"/>
            <a:t>Naknade:</a:t>
          </a:r>
          <a:endParaRPr lang="en-US" sz="2500" kern="1200" dirty="0"/>
        </a:p>
      </dsp:txBody>
      <dsp:txXfrm>
        <a:off x="2606040" y="2803397"/>
        <a:ext cx="3040380" cy="2475738"/>
      </dsp:txXfrm>
    </dsp:sp>
    <dsp:sp modelId="{733CA782-BE0B-4A72-8A56-280758298E7B}">
      <dsp:nvSpPr>
        <dsp:cNvPr id="0" name=""/>
        <dsp:cNvSpPr/>
      </dsp:nvSpPr>
      <dsp:spPr>
        <a:xfrm>
          <a:off x="5646420" y="2803397"/>
          <a:ext cx="3040380" cy="247573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800" kern="1200" dirty="0" smtClean="0"/>
            <a:t>P</a:t>
          </a:r>
          <a:r>
            <a:rPr lang="en-US" sz="2800" kern="1200" dirty="0" err="1" smtClean="0"/>
            <a:t>orez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na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nepokretnosti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CS" sz="2800" kern="1200" dirty="0" smtClean="0"/>
            <a:t>komunalne takse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800" kern="1200" dirty="0" smtClean="0"/>
            <a:t>i druge vrste naknada...</a:t>
          </a:r>
          <a:endParaRPr lang="en-US" sz="2800" kern="1200" dirty="0"/>
        </a:p>
      </dsp:txBody>
      <dsp:txXfrm>
        <a:off x="5646420" y="2803397"/>
        <a:ext cx="3040380" cy="247573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Sistem za obračun objedinjene naplate: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p</a:t>
          </a:r>
          <a:r>
            <a:rPr lang="en-US" sz="1800" b="1" kern="1200" dirty="0" err="1" smtClean="0">
              <a:latin typeface="Calibri" panose="020F0502020204030204" pitchFamily="34" charset="0"/>
            </a:rPr>
            <a:t>odaci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C0682-0218-4BC0-B25B-7DA2D3FAFCF5}">
      <dsp:nvSpPr>
        <dsp:cNvPr id="0" name=""/>
        <dsp:cNvSpPr/>
      </dsp:nvSpPr>
      <dsp:spPr>
        <a:xfrm>
          <a:off x="0" y="0"/>
          <a:ext cx="5764695" cy="5816599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EA8C4-6F28-406C-81EE-F966D1DDB238}">
      <dsp:nvSpPr>
        <dsp:cNvPr id="0" name=""/>
        <dsp:cNvSpPr/>
      </dsp:nvSpPr>
      <dsp:spPr>
        <a:xfrm>
          <a:off x="2882347" y="518699"/>
          <a:ext cx="3747052" cy="10338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600" b="1" kern="1200" dirty="0" smtClean="0"/>
            <a:t>Prikupljanje novih podataka </a:t>
          </a:r>
          <a:r>
            <a:rPr lang="sr-Latn-CS" sz="2600" b="0" kern="1200" dirty="0" smtClean="0"/>
            <a:t>na terenu</a:t>
          </a:r>
          <a:endParaRPr lang="x-none" sz="2600" b="0" kern="1200" dirty="0"/>
        </a:p>
      </dsp:txBody>
      <dsp:txXfrm>
        <a:off x="2932813" y="569165"/>
        <a:ext cx="3646120" cy="932877"/>
      </dsp:txXfrm>
    </dsp:sp>
    <dsp:sp modelId="{5F054163-03B8-4BA0-A805-CB68B9953942}">
      <dsp:nvSpPr>
        <dsp:cNvPr id="0" name=""/>
        <dsp:cNvSpPr/>
      </dsp:nvSpPr>
      <dsp:spPr>
        <a:xfrm>
          <a:off x="2882347" y="1737868"/>
          <a:ext cx="3747052" cy="10338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600" b="1" kern="1200" dirty="0" smtClean="0"/>
            <a:t>Konverzija </a:t>
          </a:r>
          <a:r>
            <a:rPr lang="sr-Latn-CS" sz="2600" b="0" kern="1200" dirty="0" smtClean="0"/>
            <a:t>postojećih podataka</a:t>
          </a:r>
          <a:r>
            <a:rPr lang="en-US" sz="2600" b="0" kern="1200" dirty="0" smtClean="0"/>
            <a:t> u m</a:t>
          </a:r>
          <a:r>
            <a:rPr lang="en-US" sz="2600" kern="1200" dirty="0" smtClean="0"/>
            <a:t>odel </a:t>
          </a:r>
          <a:r>
            <a:rPr lang="en-US" sz="2600" kern="1200" dirty="0" err="1" smtClean="0"/>
            <a:t>Renta</a:t>
          </a:r>
          <a:endParaRPr lang="x-none" sz="2600" kern="1200" dirty="0"/>
        </a:p>
      </dsp:txBody>
      <dsp:txXfrm>
        <a:off x="2932813" y="1788334"/>
        <a:ext cx="3646120" cy="932877"/>
      </dsp:txXfrm>
    </dsp:sp>
    <dsp:sp modelId="{7EB800E6-0B74-484B-ACD5-FECDCF43793D}">
      <dsp:nvSpPr>
        <dsp:cNvPr id="0" name=""/>
        <dsp:cNvSpPr/>
      </dsp:nvSpPr>
      <dsp:spPr>
        <a:xfrm>
          <a:off x="2882347" y="2908299"/>
          <a:ext cx="3747052" cy="10338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600" b="1" kern="1200" dirty="0" smtClean="0"/>
            <a:t>Kontrola</a:t>
          </a:r>
          <a:r>
            <a:rPr lang="x-none" sz="2600" kern="1200" dirty="0" smtClean="0"/>
            <a:t> podataka i ispravljanje </a:t>
          </a:r>
          <a:r>
            <a:rPr lang="x-none" sz="2600" kern="1200" dirty="0" err="1" smtClean="0"/>
            <a:t>greš</a:t>
          </a:r>
          <a:r>
            <a:rPr lang="en-US" sz="2600" kern="1200" dirty="0" smtClean="0"/>
            <a:t>aka</a:t>
          </a:r>
          <a:endParaRPr lang="x-none" sz="2600" kern="1200" dirty="0"/>
        </a:p>
      </dsp:txBody>
      <dsp:txXfrm>
        <a:off x="2932813" y="2958765"/>
        <a:ext cx="3646120" cy="932877"/>
      </dsp:txXfrm>
    </dsp:sp>
    <dsp:sp modelId="{50871325-A4B0-433B-B2D0-30E7AD54F67B}">
      <dsp:nvSpPr>
        <dsp:cNvPr id="0" name=""/>
        <dsp:cNvSpPr/>
      </dsp:nvSpPr>
      <dsp:spPr>
        <a:xfrm>
          <a:off x="2882347" y="4071335"/>
          <a:ext cx="3747052" cy="10338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600" b="1" kern="1200" dirty="0" smtClean="0"/>
            <a:t>Preuzimanje</a:t>
          </a:r>
          <a:r>
            <a:rPr lang="sr-Latn-CS" sz="2600" kern="1200" dirty="0" smtClean="0"/>
            <a:t> podataka</a:t>
          </a:r>
          <a:endParaRPr lang="x-none" sz="2600" kern="1200" dirty="0"/>
        </a:p>
      </dsp:txBody>
      <dsp:txXfrm>
        <a:off x="2932813" y="4121801"/>
        <a:ext cx="3646120" cy="93287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1D508-A7C6-4951-BBAB-9F698564F953}">
      <dsp:nvSpPr>
        <dsp:cNvPr id="0" name=""/>
        <dsp:cNvSpPr/>
      </dsp:nvSpPr>
      <dsp:spPr>
        <a:xfrm>
          <a:off x="0" y="80931"/>
          <a:ext cx="3733800" cy="43818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500" b="1" kern="1200" dirty="0" smtClean="0"/>
            <a:t>1 </a:t>
          </a:r>
          <a:r>
            <a:rPr lang="en-US" sz="1500" b="1" kern="1200" dirty="0" err="1" smtClean="0"/>
            <a:t>Postavljanje</a:t>
          </a:r>
          <a:r>
            <a:rPr lang="en-US" sz="1500" b="1" kern="1200" dirty="0" smtClean="0"/>
            <a:t> </a:t>
          </a:r>
          <a:r>
            <a:rPr lang="en-US" sz="1500" b="1" kern="1200" dirty="0" err="1" smtClean="0"/>
            <a:t>sistema</a:t>
          </a:r>
          <a:r>
            <a:rPr lang="x-none" sz="1500" b="1" kern="1200" dirty="0" smtClean="0"/>
            <a:t> </a:t>
          </a:r>
          <a:r>
            <a:rPr lang="en-US" sz="1500" b="1" kern="1200" dirty="0" err="1" smtClean="0"/>
            <a:t>koji</a:t>
          </a:r>
          <a:r>
            <a:rPr lang="en-US" sz="1500" b="1" kern="1200" dirty="0" smtClean="0"/>
            <a:t> </a:t>
          </a:r>
          <a:r>
            <a:rPr lang="en-US" sz="1500" b="1" kern="1200" dirty="0" err="1" smtClean="0"/>
            <a:t>nema</a:t>
          </a:r>
          <a:r>
            <a:rPr lang="en-US" sz="1500" b="1" kern="1200" dirty="0" smtClean="0"/>
            <a:t> </a:t>
          </a:r>
          <a:r>
            <a:rPr lang="en-US" sz="1500" b="1" kern="1200" dirty="0" err="1" smtClean="0"/>
            <a:t>podatake</a:t>
          </a:r>
          <a:endParaRPr lang="x-none" sz="1500" b="1" kern="1200" dirty="0"/>
        </a:p>
      </dsp:txBody>
      <dsp:txXfrm>
        <a:off x="21390" y="102321"/>
        <a:ext cx="3691020" cy="39540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1D508-A7C6-4951-BBAB-9F698564F953}">
      <dsp:nvSpPr>
        <dsp:cNvPr id="0" name=""/>
        <dsp:cNvSpPr/>
      </dsp:nvSpPr>
      <dsp:spPr>
        <a:xfrm>
          <a:off x="0" y="108147"/>
          <a:ext cx="4267200" cy="444602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b="1" kern="1200" dirty="0" smtClean="0"/>
            <a:t>2 </a:t>
          </a:r>
          <a:r>
            <a:rPr lang="en-US" sz="1400" b="1" kern="1200" dirty="0" err="1" smtClean="0"/>
            <a:t>Podizanje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kvaliteta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podataka</a:t>
          </a:r>
          <a:r>
            <a:rPr lang="en-US" sz="1400" b="1" kern="1200" dirty="0" smtClean="0"/>
            <a:t> u </a:t>
          </a:r>
          <a:r>
            <a:rPr lang="en-US" sz="1400" b="1" kern="1200" dirty="0" err="1" smtClean="0"/>
            <a:t>postoje</a:t>
          </a:r>
          <a:r>
            <a:rPr lang="x-none" sz="1400" b="1" kern="1200" dirty="0" err="1" smtClean="0"/>
            <a:t>ćem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sistemu</a:t>
          </a:r>
          <a:endParaRPr lang="x-none" sz="1400" b="1" kern="1200" dirty="0"/>
        </a:p>
      </dsp:txBody>
      <dsp:txXfrm>
        <a:off x="21704" y="129851"/>
        <a:ext cx="4223792" cy="401194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E7496-9EF4-4140-B3AF-BB3A454BB5B2}">
      <dsp:nvSpPr>
        <dsp:cNvPr id="0" name=""/>
        <dsp:cNvSpPr/>
      </dsp:nvSpPr>
      <dsp:spPr>
        <a:xfrm>
          <a:off x="0" y="48292"/>
          <a:ext cx="1209841" cy="725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/>
            <a:t>K</a:t>
          </a:r>
          <a:r>
            <a:rPr lang="sr-Latn-CS" sz="1400" kern="1200" dirty="0" err="1" smtClean="0"/>
            <a:t>atast</a:t>
          </a:r>
          <a:r>
            <a:rPr lang="x-none" sz="1400" kern="1200" dirty="0" err="1" smtClean="0"/>
            <a:t>ar</a:t>
          </a:r>
          <a:r>
            <a:rPr lang="sr-Latn-CS" sz="1400" kern="1200" dirty="0" smtClean="0"/>
            <a:t> zemljišta</a:t>
          </a:r>
          <a:r>
            <a:rPr lang="x-none" sz="1400" kern="1200" dirty="0" smtClean="0"/>
            <a:t> /</a:t>
          </a:r>
          <a:r>
            <a:rPr lang="sr-Latn-CS" sz="1400" kern="1200" dirty="0" smtClean="0"/>
            <a:t> </a:t>
          </a:r>
          <a:r>
            <a:rPr lang="sr-Latn-CS" sz="1400" kern="1200" dirty="0" err="1" smtClean="0"/>
            <a:t>nepokretnos</a:t>
          </a:r>
          <a:r>
            <a:rPr lang="x-none" sz="1400" kern="1200" dirty="0" err="1" smtClean="0"/>
            <a:t>ti</a:t>
          </a:r>
          <a:endParaRPr lang="x-none" sz="1400" kern="1200" dirty="0"/>
        </a:p>
      </dsp:txBody>
      <dsp:txXfrm>
        <a:off x="0" y="48292"/>
        <a:ext cx="1209841" cy="725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noProof="0" smtClean="0"/>
            <a:t>O MapSoftu</a:t>
          </a:r>
          <a:r>
            <a:rPr lang="sr-Latn-CS" sz="1800" b="1" kern="1200" noProof="0" dirty="0" smtClean="0"/>
            <a:t>:</a:t>
          </a:r>
          <a:r>
            <a:rPr lang="en-US" sz="1800" b="1" kern="1200" noProof="0" dirty="0" smtClean="0"/>
            <a:t> </a:t>
          </a:r>
          <a:r>
            <a:rPr lang="sr-Latn-CS" sz="1800" b="1" kern="1200" noProof="0" dirty="0" smtClean="0"/>
            <a:t>r</a:t>
          </a:r>
          <a:r>
            <a:rPr lang="x-none" sz="1800" b="1" kern="1200" noProof="0" smtClean="0"/>
            <a:t>azvoj </a:t>
          </a:r>
          <a:r>
            <a:rPr lang="x-none" sz="1800" b="1" kern="1200" noProof="0" dirty="0" smtClean="0"/>
            <a:t>softvera za rad sa prostornim podacima</a:t>
          </a:r>
          <a:endParaRPr lang="x-none" sz="1800" kern="1200" noProof="0" dirty="0"/>
        </a:p>
      </dsp:txBody>
      <dsp:txXfrm>
        <a:off x="21075" y="21593"/>
        <a:ext cx="7482163" cy="389580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6889C-2BB1-4067-A3DA-C5BFAE8C1A90}">
      <dsp:nvSpPr>
        <dsp:cNvPr id="0" name=""/>
        <dsp:cNvSpPr/>
      </dsp:nvSpPr>
      <dsp:spPr>
        <a:xfrm>
          <a:off x="509" y="59267"/>
          <a:ext cx="1043250" cy="7136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/>
            <a:t>Digitalni </a:t>
          </a:r>
          <a:r>
            <a:rPr lang="x-none" sz="1400" kern="1200" dirty="0" err="1" smtClean="0"/>
            <a:t>katastarski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plan</a:t>
          </a:r>
          <a:endParaRPr lang="x-none" sz="1400" kern="1200" dirty="0"/>
        </a:p>
      </dsp:txBody>
      <dsp:txXfrm>
        <a:off x="509" y="59267"/>
        <a:ext cx="1043250" cy="713645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5D001-DA3D-4041-88D8-BC720A066EC7}">
      <dsp:nvSpPr>
        <dsp:cNvPr id="0" name=""/>
        <dsp:cNvSpPr/>
      </dsp:nvSpPr>
      <dsp:spPr>
        <a:xfrm>
          <a:off x="114672" y="744"/>
          <a:ext cx="1523255" cy="913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/>
            <a:t>40.000 </a:t>
          </a:r>
          <a:r>
            <a:rPr lang="x-none" sz="1400" kern="1200" dirty="0" err="1" smtClean="0"/>
            <a:t>obveznika</a:t>
          </a:r>
          <a:endParaRPr lang="x-none" sz="1400" kern="1200" dirty="0" smtClean="0"/>
        </a:p>
      </dsp:txBody>
      <dsp:txXfrm>
        <a:off x="114672" y="744"/>
        <a:ext cx="1523255" cy="913953"/>
      </dsp:txXfrm>
    </dsp:sp>
    <dsp:sp modelId="{E49C8683-6847-42FC-A4E2-77787A5FE599}">
      <dsp:nvSpPr>
        <dsp:cNvPr id="0" name=""/>
        <dsp:cNvSpPr/>
      </dsp:nvSpPr>
      <dsp:spPr>
        <a:xfrm>
          <a:off x="114672" y="1067023"/>
          <a:ext cx="1523255" cy="913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err="1" smtClean="0"/>
            <a:t>Dodatni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unos</a:t>
          </a:r>
          <a:r>
            <a:rPr lang="sr-Latn-CS" sz="1400" kern="1200" dirty="0" smtClean="0"/>
            <a:t> 10.000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objekata</a:t>
          </a:r>
          <a:endParaRPr lang="en-US" sz="1400" kern="1200" dirty="0"/>
        </a:p>
      </dsp:txBody>
      <dsp:txXfrm>
        <a:off x="114672" y="1067023"/>
        <a:ext cx="1523255" cy="913953"/>
      </dsp:txXfrm>
    </dsp:sp>
    <dsp:sp modelId="{F00282F1-0D85-4329-A1A8-C78BB3077838}">
      <dsp:nvSpPr>
        <dsp:cNvPr id="0" name=""/>
        <dsp:cNvSpPr/>
      </dsp:nvSpPr>
      <dsp:spPr>
        <a:xfrm>
          <a:off x="114672" y="2133302"/>
          <a:ext cx="1523255" cy="913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kern="1200" dirty="0" smtClean="0"/>
            <a:t>Metoda prikupljanja: DOF + terenska provera</a:t>
          </a:r>
          <a:endParaRPr lang="en-US" sz="1400" kern="1200" dirty="0"/>
        </a:p>
      </dsp:txBody>
      <dsp:txXfrm>
        <a:off x="114672" y="2133302"/>
        <a:ext cx="1523255" cy="913953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1D508-A7C6-4951-BBAB-9F698564F953}">
      <dsp:nvSpPr>
        <dsp:cNvPr id="0" name=""/>
        <dsp:cNvSpPr/>
      </dsp:nvSpPr>
      <dsp:spPr>
        <a:xfrm>
          <a:off x="0" y="21225"/>
          <a:ext cx="1981200" cy="359774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500" kern="1200" dirty="0" err="1" smtClean="0"/>
            <a:t>Primer</a:t>
          </a:r>
          <a:r>
            <a:rPr lang="x-none" sz="1500" kern="1200" dirty="0" smtClean="0"/>
            <a:t> </a:t>
          </a:r>
          <a:r>
            <a:rPr lang="x-none" sz="1500" kern="1200" dirty="0" err="1" smtClean="0"/>
            <a:t>opština</a:t>
          </a:r>
          <a:r>
            <a:rPr lang="x-none" sz="1500" kern="1200" dirty="0" smtClean="0"/>
            <a:t> </a:t>
          </a:r>
          <a:r>
            <a:rPr lang="x-none" sz="1500" kern="1200" dirty="0" err="1" smtClean="0"/>
            <a:t>Bijeljina</a:t>
          </a:r>
          <a:endParaRPr lang="x-none" sz="1500" kern="1200" dirty="0"/>
        </a:p>
      </dsp:txBody>
      <dsp:txXfrm>
        <a:off x="17563" y="38788"/>
        <a:ext cx="1946074" cy="324648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32C22-7C5E-46BE-9969-5619B314B7CA}">
      <dsp:nvSpPr>
        <dsp:cNvPr id="0" name=""/>
        <dsp:cNvSpPr/>
      </dsp:nvSpPr>
      <dsp:spPr>
        <a:xfrm>
          <a:off x="685731" y="291"/>
          <a:ext cx="1151892" cy="69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300" b="1" kern="1200" dirty="0" smtClean="0"/>
            <a:t>Obaveznici naknade</a:t>
          </a:r>
          <a:endParaRPr lang="x-none" sz="1300" b="1" kern="1200" dirty="0"/>
        </a:p>
      </dsp:txBody>
      <dsp:txXfrm>
        <a:off x="685731" y="291"/>
        <a:ext cx="1151892" cy="691135"/>
      </dsp:txXfrm>
    </dsp:sp>
    <dsp:sp modelId="{835EA973-84C7-463D-A846-A1ABE45FB748}">
      <dsp:nvSpPr>
        <dsp:cNvPr id="0" name=""/>
        <dsp:cNvSpPr/>
      </dsp:nvSpPr>
      <dsp:spPr>
        <a:xfrm>
          <a:off x="1952812" y="291"/>
          <a:ext cx="1151892" cy="69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300" b="1" kern="1200" dirty="0" smtClean="0"/>
            <a:t>Građevinske parcele</a:t>
          </a:r>
          <a:endParaRPr lang="x-none" sz="1300" b="1" kern="1200" dirty="0"/>
        </a:p>
      </dsp:txBody>
      <dsp:txXfrm>
        <a:off x="1952812" y="291"/>
        <a:ext cx="1151892" cy="691135"/>
      </dsp:txXfrm>
    </dsp:sp>
    <dsp:sp modelId="{5A686BA9-37B3-44C8-8AE5-7F9DDA645535}">
      <dsp:nvSpPr>
        <dsp:cNvPr id="0" name=""/>
        <dsp:cNvSpPr/>
      </dsp:nvSpPr>
      <dsp:spPr>
        <a:xfrm>
          <a:off x="3219894" y="291"/>
          <a:ext cx="1151892" cy="69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300" b="1" kern="1200" dirty="0" smtClean="0"/>
            <a:t>Objekti</a:t>
          </a:r>
          <a:endParaRPr lang="x-none" sz="1300" b="1" kern="1200" dirty="0"/>
        </a:p>
      </dsp:txBody>
      <dsp:txXfrm>
        <a:off x="3219894" y="291"/>
        <a:ext cx="1151892" cy="691135"/>
      </dsp:txXfrm>
    </dsp:sp>
    <dsp:sp modelId="{DE11C93A-5186-45FF-980C-6B96EEDEE283}">
      <dsp:nvSpPr>
        <dsp:cNvPr id="0" name=""/>
        <dsp:cNvSpPr/>
      </dsp:nvSpPr>
      <dsp:spPr>
        <a:xfrm>
          <a:off x="4486976" y="291"/>
          <a:ext cx="1151892" cy="69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300" b="1" kern="1200" dirty="0" smtClean="0"/>
            <a:t>Posebni delovi objekata</a:t>
          </a:r>
          <a:endParaRPr lang="x-none" sz="1300" b="1" kern="1200" dirty="0"/>
        </a:p>
      </dsp:txBody>
      <dsp:txXfrm>
        <a:off x="4486976" y="291"/>
        <a:ext cx="1151892" cy="691135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32C22-7C5E-46BE-9969-5619B314B7CA}">
      <dsp:nvSpPr>
        <dsp:cNvPr id="0" name=""/>
        <dsp:cNvSpPr/>
      </dsp:nvSpPr>
      <dsp:spPr>
        <a:xfrm>
          <a:off x="256" y="166833"/>
          <a:ext cx="999903" cy="5999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300" b="0" kern="1200" dirty="0" err="1" smtClean="0"/>
            <a:t>Zone</a:t>
          </a:r>
          <a:endParaRPr lang="x-none" sz="1300" b="0" kern="1200" dirty="0"/>
        </a:p>
      </dsp:txBody>
      <dsp:txXfrm>
        <a:off x="256" y="166833"/>
        <a:ext cx="999903" cy="599942"/>
      </dsp:txXfrm>
    </dsp:sp>
    <dsp:sp modelId="{FF539B11-6772-43E1-BFBC-3E70154BDADF}">
      <dsp:nvSpPr>
        <dsp:cNvPr id="0" name=""/>
        <dsp:cNvSpPr/>
      </dsp:nvSpPr>
      <dsp:spPr>
        <a:xfrm>
          <a:off x="1100150" y="166833"/>
          <a:ext cx="999903" cy="5999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300" b="0" kern="1200" dirty="0" err="1" smtClean="0"/>
            <a:t>Parametri</a:t>
          </a:r>
          <a:r>
            <a:rPr lang="x-none" sz="1300" b="0" kern="1200" dirty="0" smtClean="0"/>
            <a:t> </a:t>
          </a:r>
          <a:r>
            <a:rPr lang="x-none" sz="1300" b="0" kern="1200" dirty="0" err="1" smtClean="0"/>
            <a:t>za</a:t>
          </a:r>
          <a:r>
            <a:rPr lang="x-none" sz="1300" b="0" kern="1200" dirty="0" smtClean="0"/>
            <a:t> </a:t>
          </a:r>
          <a:r>
            <a:rPr lang="x-none" sz="1300" b="0" kern="1200" dirty="0" err="1" smtClean="0"/>
            <a:t>porez</a:t>
          </a:r>
          <a:endParaRPr lang="x-none" sz="1300" b="0" kern="1200" dirty="0"/>
        </a:p>
      </dsp:txBody>
      <dsp:txXfrm>
        <a:off x="1100150" y="166833"/>
        <a:ext cx="999903" cy="599942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Sistem za obračun objedinjene naplate: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p</a:t>
          </a:r>
          <a:r>
            <a:rPr lang="x-none" sz="1800" b="1" kern="1200" smtClean="0">
              <a:latin typeface="Calibri" panose="020F0502020204030204" pitchFamily="34" charset="0"/>
            </a:rPr>
            <a:t>oslovni </a:t>
          </a:r>
          <a:r>
            <a:rPr lang="x-none" sz="1800" b="1" kern="1200" dirty="0" err="1" smtClean="0">
              <a:latin typeface="Calibri" panose="020F0502020204030204" pitchFamily="34" charset="0"/>
            </a:rPr>
            <a:t>procesi</a:t>
          </a:r>
          <a:r>
            <a:rPr lang="x-none" sz="1800" b="1" kern="1200" dirty="0" smtClean="0">
              <a:latin typeface="Calibri" panose="020F0502020204030204" pitchFamily="34" charset="0"/>
            </a:rPr>
            <a:t> / </a:t>
          </a:r>
          <a:r>
            <a:rPr lang="x-none" sz="1800" b="1" kern="1200" dirty="0" err="1" smtClean="0">
              <a:latin typeface="Calibri" panose="020F0502020204030204" pitchFamily="34" charset="0"/>
            </a:rPr>
            <a:t>funkcionalnosti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5340A-301C-48B2-9D7E-5A883AAC43B1}">
      <dsp:nvSpPr>
        <dsp:cNvPr id="0" name=""/>
        <dsp:cNvSpPr/>
      </dsp:nvSpPr>
      <dsp:spPr>
        <a:xfrm>
          <a:off x="6608" y="882266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MOD1</a:t>
          </a:r>
          <a:r>
            <a:rPr lang="sr-Cyrl-CS" sz="1700" kern="1200" dirty="0" smtClean="0"/>
            <a:t>– </a:t>
          </a:r>
          <a:r>
            <a:rPr lang="sr-Latn-CS" sz="1700" b="1" kern="1200" dirty="0" smtClean="0">
              <a:solidFill>
                <a:srgbClr val="FFFF00"/>
              </a:solidFill>
            </a:rPr>
            <a:t>Održavanje osnovnih podataka</a:t>
          </a:r>
          <a:r>
            <a:rPr lang="sr-Latn-CS" sz="1700" kern="1200" dirty="0" smtClean="0">
              <a:solidFill>
                <a:srgbClr val="FFFF00"/>
              </a:solidFill>
            </a:rPr>
            <a:t> </a:t>
          </a:r>
          <a:r>
            <a:rPr lang="sr-Latn-CS" sz="1700" kern="1200" dirty="0" smtClean="0"/>
            <a:t>sistema</a:t>
          </a:r>
          <a:endParaRPr lang="x-none" sz="1700" kern="1200" dirty="0"/>
        </a:p>
      </dsp:txBody>
      <dsp:txXfrm>
        <a:off x="41321" y="916979"/>
        <a:ext cx="1905881" cy="1115758"/>
      </dsp:txXfrm>
    </dsp:sp>
    <dsp:sp modelId="{0F934E9E-FD79-4427-8085-D79D57228758}">
      <dsp:nvSpPr>
        <dsp:cNvPr id="0" name=""/>
        <dsp:cNvSpPr/>
      </dsp:nvSpPr>
      <dsp:spPr>
        <a:xfrm>
          <a:off x="2155743" y="1229920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>
        <a:off x="2155743" y="1327895"/>
        <a:ext cx="293136" cy="293926"/>
      </dsp:txXfrm>
    </dsp:sp>
    <dsp:sp modelId="{AC8CFB9C-1E95-4CB1-A08F-4C35DAA2C34A}">
      <dsp:nvSpPr>
        <dsp:cNvPr id="0" name=""/>
        <dsp:cNvSpPr/>
      </dsp:nvSpPr>
      <dsp:spPr>
        <a:xfrm>
          <a:off x="2772039" y="882266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2 – </a:t>
          </a:r>
          <a:r>
            <a:rPr lang="sr-Latn-CS" sz="1700" b="1" kern="1200" dirty="0" smtClean="0">
              <a:solidFill>
                <a:srgbClr val="FFFF00"/>
              </a:solidFill>
            </a:rPr>
            <a:t>Upravljanje</a:t>
          </a:r>
          <a:r>
            <a:rPr lang="sr-Latn-CS" sz="1700" b="1" kern="1200" dirty="0" smtClean="0"/>
            <a:t> podacima </a:t>
          </a:r>
          <a:r>
            <a:rPr lang="sr-Latn-CS" sz="1700" kern="1200" dirty="0" smtClean="0"/>
            <a:t>vezanim za </a:t>
          </a:r>
          <a:r>
            <a:rPr lang="sr-Latn-CS" sz="1700" b="1" kern="1200" dirty="0" smtClean="0">
              <a:solidFill>
                <a:srgbClr val="FFFF00"/>
              </a:solidFill>
            </a:rPr>
            <a:t>obveznike</a:t>
          </a:r>
          <a:endParaRPr lang="x-none" sz="1700" kern="1200" dirty="0"/>
        </a:p>
      </dsp:txBody>
      <dsp:txXfrm>
        <a:off x="2806752" y="916979"/>
        <a:ext cx="1905881" cy="1115758"/>
      </dsp:txXfrm>
    </dsp:sp>
    <dsp:sp modelId="{1E7DB988-FCA5-47AF-8863-FB44F77FC65C}">
      <dsp:nvSpPr>
        <dsp:cNvPr id="0" name=""/>
        <dsp:cNvSpPr/>
      </dsp:nvSpPr>
      <dsp:spPr>
        <a:xfrm rot="21517083">
          <a:off x="4921112" y="1196849"/>
          <a:ext cx="418887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>
        <a:off x="4921130" y="1296339"/>
        <a:ext cx="293221" cy="293926"/>
      </dsp:txXfrm>
    </dsp:sp>
    <dsp:sp modelId="{57E533D4-0210-4592-A70E-9A5E6819B581}">
      <dsp:nvSpPr>
        <dsp:cNvPr id="0" name=""/>
        <dsp:cNvSpPr/>
      </dsp:nvSpPr>
      <dsp:spPr>
        <a:xfrm>
          <a:off x="5537469" y="815552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3 – </a:t>
          </a:r>
          <a:r>
            <a:rPr lang="sr-Latn-CS" sz="1700" b="1" kern="1200" dirty="0" smtClean="0">
              <a:solidFill>
                <a:srgbClr val="FFFF00"/>
              </a:solidFill>
            </a:rPr>
            <a:t>Upravljanje</a:t>
          </a:r>
          <a:r>
            <a:rPr lang="sr-Latn-CS" sz="1700" kern="1200" dirty="0" smtClean="0"/>
            <a:t> podacima vezanim za </a:t>
          </a:r>
          <a:r>
            <a:rPr lang="sr-Latn-CS" sz="1700" b="1" kern="1200" dirty="0" smtClean="0">
              <a:solidFill>
                <a:srgbClr val="FFFF00"/>
              </a:solidFill>
            </a:rPr>
            <a:t>Nepokretnosti</a:t>
          </a:r>
          <a:endParaRPr lang="x-none" sz="1700" b="1" kern="1200" dirty="0">
            <a:solidFill>
              <a:srgbClr val="FFFF00"/>
            </a:solidFill>
          </a:endParaRPr>
        </a:p>
      </dsp:txBody>
      <dsp:txXfrm>
        <a:off x="5572182" y="850265"/>
        <a:ext cx="1905881" cy="1115758"/>
      </dsp:txXfrm>
    </dsp:sp>
    <dsp:sp modelId="{B6B62242-A172-46E5-A141-E35EA941F88C}">
      <dsp:nvSpPr>
        <dsp:cNvPr id="0" name=""/>
        <dsp:cNvSpPr/>
      </dsp:nvSpPr>
      <dsp:spPr>
        <a:xfrm rot="5400000">
          <a:off x="6298061" y="2171365"/>
          <a:ext cx="454123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 rot="-5400000">
        <a:off x="6378160" y="2189242"/>
        <a:ext cx="293926" cy="317886"/>
      </dsp:txXfrm>
    </dsp:sp>
    <dsp:sp modelId="{441467E1-D931-459E-8B8B-EF0E533D87DE}">
      <dsp:nvSpPr>
        <dsp:cNvPr id="0" name=""/>
        <dsp:cNvSpPr/>
      </dsp:nvSpPr>
      <dsp:spPr>
        <a:xfrm>
          <a:off x="5537469" y="2857574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2757505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4 – </a:t>
          </a:r>
          <a:r>
            <a:rPr lang="sr-Latn-CS" sz="1700" b="1" kern="1200" dirty="0" smtClean="0">
              <a:solidFill>
                <a:srgbClr val="FFFF00"/>
              </a:solidFill>
            </a:rPr>
            <a:t>Održavanje parametara</a:t>
          </a:r>
          <a:r>
            <a:rPr lang="sr-Latn-CS" sz="1700" kern="1200" dirty="0" smtClean="0"/>
            <a:t> naplate</a:t>
          </a:r>
          <a:endParaRPr lang="x-none" sz="1700" kern="1200" dirty="0"/>
        </a:p>
      </dsp:txBody>
      <dsp:txXfrm>
        <a:off x="5572182" y="2892287"/>
        <a:ext cx="1905881" cy="1115758"/>
      </dsp:txXfrm>
    </dsp:sp>
    <dsp:sp modelId="{9BB276F3-7EAB-4749-93F4-F58A5B9D9537}">
      <dsp:nvSpPr>
        <dsp:cNvPr id="0" name=""/>
        <dsp:cNvSpPr/>
      </dsp:nvSpPr>
      <dsp:spPr>
        <a:xfrm rot="10800000">
          <a:off x="4944877" y="3205228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151434"/>
            <a:satOff val="-4383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 rot="10800000">
        <a:off x="5070506" y="3303203"/>
        <a:ext cx="293136" cy="293926"/>
      </dsp:txXfrm>
    </dsp:sp>
    <dsp:sp modelId="{5CB41324-BE12-46D0-9E21-BC3315C6E2A4}">
      <dsp:nvSpPr>
        <dsp:cNvPr id="0" name=""/>
        <dsp:cNvSpPr/>
      </dsp:nvSpPr>
      <dsp:spPr>
        <a:xfrm>
          <a:off x="2772039" y="2857574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5 – </a:t>
          </a:r>
          <a:r>
            <a:rPr lang="x-none" sz="1700" b="1" kern="1200" dirty="0" smtClean="0">
              <a:solidFill>
                <a:srgbClr val="FFFF00"/>
              </a:solidFill>
            </a:rPr>
            <a:t>Generisanje r</a:t>
          </a:r>
          <a:r>
            <a:rPr lang="sr-Latn-CS" sz="1700" b="1" kern="1200" dirty="0" smtClean="0">
              <a:solidFill>
                <a:srgbClr val="FFFF00"/>
              </a:solidFill>
            </a:rPr>
            <a:t>ešenja</a:t>
          </a:r>
          <a:endParaRPr lang="x-none" sz="1700" b="1" kern="1200" dirty="0">
            <a:solidFill>
              <a:srgbClr val="FFFF00"/>
            </a:solidFill>
          </a:endParaRPr>
        </a:p>
      </dsp:txBody>
      <dsp:txXfrm>
        <a:off x="2806752" y="2892287"/>
        <a:ext cx="1905881" cy="1115758"/>
      </dsp:txXfrm>
    </dsp:sp>
    <dsp:sp modelId="{9AA26A72-455C-44CA-BEFB-094C2EE37FCD}">
      <dsp:nvSpPr>
        <dsp:cNvPr id="0" name=""/>
        <dsp:cNvSpPr/>
      </dsp:nvSpPr>
      <dsp:spPr>
        <a:xfrm rot="10800000">
          <a:off x="2179447" y="3205228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201912"/>
            <a:satOff val="-5845"/>
            <a:lumOff val="-22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 rot="10800000">
        <a:off x="2305076" y="3303203"/>
        <a:ext cx="293136" cy="293926"/>
      </dsp:txXfrm>
    </dsp:sp>
    <dsp:sp modelId="{89D0B26B-C814-4D34-B198-B96F41936FA5}">
      <dsp:nvSpPr>
        <dsp:cNvPr id="0" name=""/>
        <dsp:cNvSpPr/>
      </dsp:nvSpPr>
      <dsp:spPr>
        <a:xfrm>
          <a:off x="6608" y="2857574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4595841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6 – </a:t>
          </a:r>
          <a:r>
            <a:rPr lang="sr-Latn-CS" sz="1700" b="1" kern="1200" dirty="0" smtClean="0">
              <a:solidFill>
                <a:srgbClr val="FFFF00"/>
              </a:solidFill>
            </a:rPr>
            <a:t>Praćenje</a:t>
          </a:r>
          <a:r>
            <a:rPr lang="sr-Latn-CS" sz="1700" kern="1200" dirty="0" smtClean="0"/>
            <a:t> i evidentiranje </a:t>
          </a:r>
          <a:r>
            <a:rPr lang="sr-Latn-CS" sz="1700" b="1" kern="1200" dirty="0" smtClean="0">
              <a:solidFill>
                <a:srgbClr val="FFFF00"/>
              </a:solidFill>
            </a:rPr>
            <a:t>naplate Naknade</a:t>
          </a:r>
          <a:endParaRPr lang="x-none" sz="1700" b="1" kern="1200" dirty="0">
            <a:solidFill>
              <a:srgbClr val="FFFF00"/>
            </a:solidFill>
          </a:endParaRPr>
        </a:p>
      </dsp:txBody>
      <dsp:txXfrm>
        <a:off x="41321" y="2892287"/>
        <a:ext cx="1905881" cy="1115758"/>
      </dsp:txXfrm>
    </dsp:sp>
    <dsp:sp modelId="{67A2F03E-01AF-45F2-A25A-FB8E501AFEA8}">
      <dsp:nvSpPr>
        <dsp:cNvPr id="0" name=""/>
        <dsp:cNvSpPr/>
      </dsp:nvSpPr>
      <dsp:spPr>
        <a:xfrm rot="5400000">
          <a:off x="784879" y="4181030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252390"/>
            <a:satOff val="-7306"/>
            <a:lumOff val="-28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 rot="-5400000">
        <a:off x="847299" y="4216586"/>
        <a:ext cx="293926" cy="293136"/>
      </dsp:txXfrm>
    </dsp:sp>
    <dsp:sp modelId="{F5153214-0C3A-4822-8397-997426A60F49}">
      <dsp:nvSpPr>
        <dsp:cNvPr id="0" name=""/>
        <dsp:cNvSpPr/>
      </dsp:nvSpPr>
      <dsp:spPr>
        <a:xfrm>
          <a:off x="6608" y="4832881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MOD7</a:t>
          </a:r>
          <a:r>
            <a:rPr lang="sr-Cyrl-CS" sz="1700" kern="1200" dirty="0" smtClean="0"/>
            <a:t> – </a:t>
          </a:r>
          <a:r>
            <a:rPr lang="sr-Latn-CS" sz="1700" b="1" kern="1200" dirty="0" smtClean="0">
              <a:solidFill>
                <a:srgbClr val="FFFF00"/>
              </a:solidFill>
            </a:rPr>
            <a:t>Opomene</a:t>
          </a:r>
          <a:endParaRPr lang="x-none" sz="1700" b="1" kern="1200" dirty="0">
            <a:solidFill>
              <a:srgbClr val="FFFF00"/>
            </a:solidFill>
          </a:endParaRPr>
        </a:p>
      </dsp:txBody>
      <dsp:txXfrm>
        <a:off x="41321" y="4867594"/>
        <a:ext cx="1905881" cy="1115758"/>
      </dsp:txXfrm>
    </dsp:sp>
    <dsp:sp modelId="{50C98CDD-F167-4700-BDA9-125FE322DAA0}">
      <dsp:nvSpPr>
        <dsp:cNvPr id="0" name=""/>
        <dsp:cNvSpPr/>
      </dsp:nvSpPr>
      <dsp:spPr>
        <a:xfrm>
          <a:off x="2155743" y="5180535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>
        <a:off x="2155743" y="5278510"/>
        <a:ext cx="293136" cy="293926"/>
      </dsp:txXfrm>
    </dsp:sp>
    <dsp:sp modelId="{6877D599-3F07-43D9-95E4-40F0CA3FC5FF}">
      <dsp:nvSpPr>
        <dsp:cNvPr id="0" name=""/>
        <dsp:cNvSpPr/>
      </dsp:nvSpPr>
      <dsp:spPr>
        <a:xfrm>
          <a:off x="2772039" y="4832881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6434177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8 – </a:t>
          </a:r>
          <a:r>
            <a:rPr lang="sr-Latn-CS" sz="1700" b="1" kern="1200" dirty="0" smtClean="0">
              <a:solidFill>
                <a:srgbClr val="FFFF00"/>
              </a:solidFill>
            </a:rPr>
            <a:t>Žalbe</a:t>
          </a:r>
          <a:endParaRPr lang="x-none" sz="1700" b="1" kern="1200" dirty="0">
            <a:solidFill>
              <a:srgbClr val="FFFF00"/>
            </a:solidFill>
          </a:endParaRPr>
        </a:p>
      </dsp:txBody>
      <dsp:txXfrm>
        <a:off x="2806752" y="4867594"/>
        <a:ext cx="1905881" cy="1115758"/>
      </dsp:txXfrm>
    </dsp:sp>
    <dsp:sp modelId="{480EEC57-FE55-4026-A540-B8BF0722BC32}">
      <dsp:nvSpPr>
        <dsp:cNvPr id="0" name=""/>
        <dsp:cNvSpPr/>
      </dsp:nvSpPr>
      <dsp:spPr>
        <a:xfrm>
          <a:off x="4921173" y="5180535"/>
          <a:ext cx="418765" cy="489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400" kern="1200"/>
        </a:p>
      </dsp:txBody>
      <dsp:txXfrm>
        <a:off x="4921173" y="5278510"/>
        <a:ext cx="293136" cy="293926"/>
      </dsp:txXfrm>
    </dsp:sp>
    <dsp:sp modelId="{C922AB04-7807-42D3-A35F-3385ED3AD770}">
      <dsp:nvSpPr>
        <dsp:cNvPr id="0" name=""/>
        <dsp:cNvSpPr/>
      </dsp:nvSpPr>
      <dsp:spPr>
        <a:xfrm>
          <a:off x="5537469" y="4832881"/>
          <a:ext cx="1975307" cy="1185184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smtClean="0"/>
            <a:t>MOD</a:t>
          </a:r>
          <a:r>
            <a:rPr lang="sr-Cyrl-CS" sz="1700" kern="1200" dirty="0" smtClean="0"/>
            <a:t>9 – </a:t>
          </a:r>
          <a:r>
            <a:rPr lang="sr-Latn-CS" sz="1700" b="1" kern="1200" dirty="0" smtClean="0">
              <a:solidFill>
                <a:srgbClr val="FFFF00"/>
              </a:solidFill>
            </a:rPr>
            <a:t>Administracija</a:t>
          </a:r>
          <a:r>
            <a:rPr lang="sr-Latn-CS" sz="1700" kern="1200" dirty="0" smtClean="0"/>
            <a:t> sistema</a:t>
          </a:r>
          <a:endParaRPr lang="x-none" sz="1700" kern="1200" dirty="0"/>
        </a:p>
      </dsp:txBody>
      <dsp:txXfrm>
        <a:off x="5572182" y="4867594"/>
        <a:ext cx="1905881" cy="1115758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11989"/>
          <a:ext cx="8971084" cy="38376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noProof="0" dirty="0" err="1" smtClean="0"/>
            <a:t>Pažljivo</a:t>
          </a:r>
          <a:r>
            <a:rPr lang="x-none" sz="1600" b="1" kern="1200" noProof="0" dirty="0" smtClean="0"/>
            <a:t> </a:t>
          </a:r>
          <a:r>
            <a:rPr lang="x-none" sz="1600" b="1" kern="1200" noProof="0" dirty="0" err="1" smtClean="0"/>
            <a:t>sagledavanje</a:t>
          </a:r>
          <a:r>
            <a:rPr lang="x-none" sz="1600" b="1" kern="1200" noProof="0" dirty="0" smtClean="0"/>
            <a:t> </a:t>
          </a:r>
          <a:r>
            <a:rPr lang="x-none" sz="1600" b="1" kern="1200" noProof="0" dirty="0" err="1" smtClean="0"/>
            <a:t>poslovnih</a:t>
          </a:r>
          <a:r>
            <a:rPr lang="x-none" sz="1600" b="1" kern="1200" noProof="0" dirty="0" smtClean="0"/>
            <a:t> </a:t>
          </a:r>
          <a:r>
            <a:rPr lang="x-none" sz="1600" b="1" kern="1200" noProof="0" dirty="0" err="1" smtClean="0"/>
            <a:t>procesa</a:t>
          </a:r>
          <a:r>
            <a:rPr lang="x-none" sz="1600" b="1" kern="1200" noProof="0" dirty="0" smtClean="0"/>
            <a:t> -</a:t>
          </a:r>
          <a:r>
            <a:rPr lang="en-US" sz="1600" b="1" kern="1200" noProof="0" dirty="0" smtClean="0"/>
            <a:t>&gt; </a:t>
          </a:r>
          <a:r>
            <a:rPr lang="en-US" sz="1600" b="1" kern="1200" noProof="0" dirty="0" err="1" smtClean="0"/>
            <a:t>razvoj</a:t>
          </a:r>
          <a:r>
            <a:rPr lang="en-US" sz="1600" b="1" kern="1200" noProof="0" dirty="0" smtClean="0"/>
            <a:t> </a:t>
          </a:r>
          <a:r>
            <a:rPr lang="en-US" sz="1600" b="1" kern="1200" noProof="0" dirty="0" err="1" smtClean="0"/>
            <a:t>aplikacija</a:t>
          </a:r>
          <a:r>
            <a:rPr lang="en-US" sz="1600" b="1" kern="1200" noProof="0" dirty="0" smtClean="0"/>
            <a:t> </a:t>
          </a:r>
          <a:r>
            <a:rPr lang="en-US" sz="1600" b="1" kern="1200" noProof="0" dirty="0" err="1" smtClean="0"/>
            <a:t>za</a:t>
          </a:r>
          <a:r>
            <a:rPr lang="en-US" sz="1600" b="1" kern="1200" noProof="0" dirty="0" smtClean="0"/>
            <a:t> </a:t>
          </a:r>
          <a:r>
            <a:rPr lang="en-US" sz="1600" b="1" kern="1200" noProof="0" dirty="0" err="1" smtClean="0"/>
            <a:t>sve</a:t>
          </a:r>
          <a:r>
            <a:rPr lang="en-US" sz="1600" b="1" kern="1200" noProof="0" dirty="0" smtClean="0"/>
            <a:t> u</a:t>
          </a:r>
          <a:r>
            <a:rPr lang="x-none" sz="1600" b="1" kern="1200" noProof="0" dirty="0" err="1" smtClean="0"/>
            <a:t>česnike</a:t>
          </a:r>
          <a:r>
            <a:rPr lang="x-none" sz="1600" b="1" kern="1200" noProof="0" dirty="0" smtClean="0"/>
            <a:t> u </a:t>
          </a:r>
          <a:r>
            <a:rPr lang="x-none" sz="1600" b="1" kern="1200" noProof="0" dirty="0" err="1" smtClean="0"/>
            <a:t>skladu</a:t>
          </a:r>
          <a:r>
            <a:rPr lang="x-none" sz="1600" b="1" kern="1200" noProof="0" dirty="0" smtClean="0"/>
            <a:t> </a:t>
          </a:r>
          <a:r>
            <a:rPr lang="x-none" sz="1600" b="1" kern="1200" noProof="0" dirty="0" err="1" smtClean="0"/>
            <a:t>sa</a:t>
          </a:r>
          <a:r>
            <a:rPr lang="x-none" sz="1600" b="1" kern="1200" noProof="0" dirty="0" smtClean="0"/>
            <a:t> </a:t>
          </a:r>
          <a:r>
            <a:rPr lang="x-none" sz="1600" b="1" kern="1200" noProof="0" dirty="0" err="1" smtClean="0"/>
            <a:t>zahtevima</a:t>
          </a:r>
          <a:endParaRPr lang="en-US" sz="1600" b="0" kern="1200" noProof="0" dirty="0" smtClean="0"/>
        </a:p>
      </dsp:txBody>
      <dsp:txXfrm>
        <a:off x="18734" y="30723"/>
        <a:ext cx="8933616" cy="346292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1FDC5-3E53-4772-8AD2-7D66C69AFB55}">
      <dsp:nvSpPr>
        <dsp:cNvPr id="0" name=""/>
        <dsp:cNvSpPr/>
      </dsp:nvSpPr>
      <dsp:spPr>
        <a:xfrm>
          <a:off x="0" y="688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D3561-2192-433F-B860-9712E0EE0FFE}">
      <dsp:nvSpPr>
        <dsp:cNvPr id="0" name=""/>
        <dsp:cNvSpPr/>
      </dsp:nvSpPr>
      <dsp:spPr>
        <a:xfrm>
          <a:off x="0" y="688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Konfigurabilnost sistema – korišćenjem sistemskih parametara</a:t>
          </a:r>
          <a:endParaRPr lang="en-US" sz="1000" kern="1200" dirty="0"/>
        </a:p>
      </dsp:txBody>
      <dsp:txXfrm>
        <a:off x="0" y="688"/>
        <a:ext cx="1417455" cy="805346"/>
      </dsp:txXfrm>
    </dsp:sp>
    <dsp:sp modelId="{775EA2F5-1F0E-4979-AA21-6496A407D82A}">
      <dsp:nvSpPr>
        <dsp:cNvPr id="0" name=""/>
        <dsp:cNvSpPr/>
      </dsp:nvSpPr>
      <dsp:spPr>
        <a:xfrm>
          <a:off x="0" y="806034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641B5-B539-4B9B-8B29-2680304B00B2}">
      <dsp:nvSpPr>
        <dsp:cNvPr id="0" name=""/>
        <dsp:cNvSpPr/>
      </dsp:nvSpPr>
      <dsp:spPr>
        <a:xfrm>
          <a:off x="0" y="806034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Promena šablona dokumenata za štampu</a:t>
          </a:r>
          <a:endParaRPr lang="en-US" sz="1000" kern="1200" dirty="0"/>
        </a:p>
      </dsp:txBody>
      <dsp:txXfrm>
        <a:off x="0" y="806034"/>
        <a:ext cx="1417455" cy="805346"/>
      </dsp:txXfrm>
    </dsp:sp>
    <dsp:sp modelId="{FBA8026D-6B04-4138-940D-81594ECA8A17}">
      <dsp:nvSpPr>
        <dsp:cNvPr id="0" name=""/>
        <dsp:cNvSpPr/>
      </dsp:nvSpPr>
      <dsp:spPr>
        <a:xfrm>
          <a:off x="0" y="1611380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F6989-9E92-4930-B8A2-57B40C66A02B}">
      <dsp:nvSpPr>
        <dsp:cNvPr id="0" name=""/>
        <dsp:cNvSpPr/>
      </dsp:nvSpPr>
      <dsp:spPr>
        <a:xfrm>
          <a:off x="0" y="1613466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smtClean="0"/>
            <a:t>Prijem dostavnica</a:t>
          </a:r>
          <a:endParaRPr lang="en-US" sz="1000" kern="1200" dirty="0"/>
        </a:p>
      </dsp:txBody>
      <dsp:txXfrm>
        <a:off x="0" y="1613466"/>
        <a:ext cx="1417455" cy="805346"/>
      </dsp:txXfrm>
    </dsp:sp>
    <dsp:sp modelId="{1F1D212F-EBD3-4B28-9235-978F269A6154}">
      <dsp:nvSpPr>
        <dsp:cNvPr id="0" name=""/>
        <dsp:cNvSpPr/>
      </dsp:nvSpPr>
      <dsp:spPr>
        <a:xfrm>
          <a:off x="0" y="2416726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AE38B-895C-48C4-8649-B9D9B0686BAD}">
      <dsp:nvSpPr>
        <dsp:cNvPr id="0" name=""/>
        <dsp:cNvSpPr/>
      </dsp:nvSpPr>
      <dsp:spPr>
        <a:xfrm>
          <a:off x="0" y="2416726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Automatski uvoz uplata </a:t>
          </a:r>
          <a:endParaRPr lang="en-US" sz="1000" kern="1200" dirty="0"/>
        </a:p>
      </dsp:txBody>
      <dsp:txXfrm>
        <a:off x="0" y="2416726"/>
        <a:ext cx="1417455" cy="805346"/>
      </dsp:txXfrm>
    </dsp:sp>
    <dsp:sp modelId="{15DF19B6-64DD-4ED5-A751-3DA670665FBD}">
      <dsp:nvSpPr>
        <dsp:cNvPr id="0" name=""/>
        <dsp:cNvSpPr/>
      </dsp:nvSpPr>
      <dsp:spPr>
        <a:xfrm>
          <a:off x="0" y="3222073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DBD37-1272-4414-A3D5-5A7202503F01}">
      <dsp:nvSpPr>
        <dsp:cNvPr id="0" name=""/>
        <dsp:cNvSpPr/>
      </dsp:nvSpPr>
      <dsp:spPr>
        <a:xfrm>
          <a:off x="0" y="3222073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Moguć autorizovani spoljni pristup izveštajima o naplati</a:t>
          </a:r>
          <a:endParaRPr lang="en-US" sz="1000" kern="1200" dirty="0"/>
        </a:p>
      </dsp:txBody>
      <dsp:txXfrm>
        <a:off x="0" y="3222073"/>
        <a:ext cx="1417455" cy="805346"/>
      </dsp:txXfrm>
    </dsp:sp>
    <dsp:sp modelId="{E2276973-2541-4D69-908D-6682AB6BAE61}">
      <dsp:nvSpPr>
        <dsp:cNvPr id="0" name=""/>
        <dsp:cNvSpPr/>
      </dsp:nvSpPr>
      <dsp:spPr>
        <a:xfrm>
          <a:off x="0" y="4027419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7FF7A-25CE-49F9-BE18-9D19038348C1}">
      <dsp:nvSpPr>
        <dsp:cNvPr id="0" name=""/>
        <dsp:cNvSpPr/>
      </dsp:nvSpPr>
      <dsp:spPr>
        <a:xfrm>
          <a:off x="0" y="4027419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Eksport podataka u razne digitalne i analogne formate</a:t>
          </a:r>
          <a:endParaRPr lang="en-US" sz="1000" kern="1200" dirty="0"/>
        </a:p>
      </dsp:txBody>
      <dsp:txXfrm>
        <a:off x="0" y="4027419"/>
        <a:ext cx="1417455" cy="805346"/>
      </dsp:txXfrm>
    </dsp:sp>
    <dsp:sp modelId="{0244B649-FFDB-4A52-BD9F-BAE3B92EE701}">
      <dsp:nvSpPr>
        <dsp:cNvPr id="0" name=""/>
        <dsp:cNvSpPr/>
      </dsp:nvSpPr>
      <dsp:spPr>
        <a:xfrm>
          <a:off x="0" y="4832765"/>
          <a:ext cx="14174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56495-49E7-46A0-BAB5-EB968EAA5020}">
      <dsp:nvSpPr>
        <dsp:cNvPr id="0" name=""/>
        <dsp:cNvSpPr/>
      </dsp:nvSpPr>
      <dsp:spPr>
        <a:xfrm>
          <a:off x="0" y="4832765"/>
          <a:ext cx="1417455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000" kern="1200" dirty="0" smtClean="0"/>
            <a:t>Mogućnost arhiviranja i grupisanja dokumenata koji se štampaju u pdf formatu</a:t>
          </a:r>
          <a:endParaRPr lang="en-US" sz="1000" kern="1200" dirty="0"/>
        </a:p>
      </dsp:txBody>
      <dsp:txXfrm>
        <a:off x="0" y="4832765"/>
        <a:ext cx="1417455" cy="80534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12510"/>
          <a:ext cx="7524313" cy="40774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700" b="1" kern="1200" dirty="0" smtClean="0">
              <a:latin typeface="Calibri" panose="020F0502020204030204" pitchFamily="34" charset="0"/>
            </a:rPr>
            <a:t>Sistem za obračun objedinjene naplate: p</a:t>
          </a:r>
          <a:r>
            <a:rPr lang="x-none" sz="1700" b="1" kern="1200" smtClean="0">
              <a:latin typeface="Calibri" panose="020F0502020204030204" pitchFamily="34" charset="0"/>
            </a:rPr>
            <a:t>oslovni </a:t>
          </a:r>
          <a:r>
            <a:rPr lang="x-none" sz="1700" b="1" kern="1200" dirty="0" err="1" smtClean="0">
              <a:latin typeface="Calibri" panose="020F0502020204030204" pitchFamily="34" charset="0"/>
            </a:rPr>
            <a:t>procesi</a:t>
          </a:r>
          <a:r>
            <a:rPr lang="x-none" sz="1700" b="1" kern="1200" dirty="0" smtClean="0">
              <a:latin typeface="Calibri" panose="020F0502020204030204" pitchFamily="34" charset="0"/>
            </a:rPr>
            <a:t> / </a:t>
          </a:r>
          <a:r>
            <a:rPr lang="x-none" sz="1700" b="1" kern="1200" dirty="0" err="1" smtClean="0">
              <a:latin typeface="Calibri" panose="020F0502020204030204" pitchFamily="34" charset="0"/>
            </a:rPr>
            <a:t>životni</a:t>
          </a:r>
          <a:r>
            <a:rPr lang="x-none" sz="1700" b="1" kern="1200" dirty="0" smtClean="0">
              <a:latin typeface="Calibri" panose="020F0502020204030204" pitchFamily="34" charset="0"/>
            </a:rPr>
            <a:t> </a:t>
          </a:r>
          <a:r>
            <a:rPr lang="x-none" sz="1700" b="1" kern="1200" dirty="0" err="1" smtClean="0">
              <a:latin typeface="Calibri" panose="020F0502020204030204" pitchFamily="34" charset="0"/>
            </a:rPr>
            <a:t>ciklus</a:t>
          </a:r>
          <a:r>
            <a:rPr lang="x-none" sz="1700" b="1" kern="1200" dirty="0" smtClean="0">
              <a:latin typeface="Calibri" panose="020F0502020204030204" pitchFamily="34" charset="0"/>
            </a:rPr>
            <a:t> </a:t>
          </a:r>
          <a:r>
            <a:rPr lang="x-none" sz="1700" b="1" kern="1200" dirty="0" err="1" smtClean="0">
              <a:latin typeface="Calibri" panose="020F0502020204030204" pitchFamily="34" charset="0"/>
            </a:rPr>
            <a:t>rešenja</a:t>
          </a:r>
          <a:endParaRPr lang="en-US" sz="1700" b="1" kern="1200" noProof="0" dirty="0" smtClean="0"/>
        </a:p>
      </dsp:txBody>
      <dsp:txXfrm>
        <a:off x="19904" y="32414"/>
        <a:ext cx="7484505" cy="367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24580-FC06-4365-BF85-6384F0B4D49C}">
      <dsp:nvSpPr>
        <dsp:cNvPr id="0" name=""/>
        <dsp:cNvSpPr/>
      </dsp:nvSpPr>
      <dsp:spPr>
        <a:xfrm>
          <a:off x="0" y="10086"/>
          <a:ext cx="2867782" cy="98982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Izrada digitalnog ortofota (DOF) i digitalnog modela terena (DMT)</a:t>
          </a:r>
        </a:p>
      </dsp:txBody>
      <dsp:txXfrm>
        <a:off x="48319" y="58405"/>
        <a:ext cx="2771144" cy="893182"/>
      </dsp:txXfrm>
    </dsp:sp>
    <dsp:sp modelId="{D150C5CB-C138-4429-84E6-032850D6D8CE}">
      <dsp:nvSpPr>
        <dsp:cNvPr id="0" name=""/>
        <dsp:cNvSpPr/>
      </dsp:nvSpPr>
      <dsp:spPr>
        <a:xfrm>
          <a:off x="0" y="999906"/>
          <a:ext cx="2867782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5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Za oko </a:t>
          </a:r>
          <a:r>
            <a:rPr lang="x-none" sz="1400" b="1" kern="1200" dirty="0" smtClean="0"/>
            <a:t>35% teritorije Srbije </a:t>
          </a:r>
          <a:r>
            <a:rPr lang="x-none" sz="1400" kern="1200" dirty="0" smtClean="0"/>
            <a:t>na kojoj živi oko </a:t>
          </a:r>
          <a:r>
            <a:rPr lang="x-none" sz="1400" b="1" kern="1200" dirty="0" smtClean="0"/>
            <a:t>70% stanovništva</a:t>
          </a:r>
        </a:p>
      </dsp:txBody>
      <dsp:txXfrm>
        <a:off x="0" y="999906"/>
        <a:ext cx="2867782" cy="437805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11989"/>
          <a:ext cx="3047998" cy="38376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noProof="0" dirty="0" err="1" smtClean="0"/>
            <a:t>Životni</a:t>
          </a:r>
          <a:r>
            <a:rPr lang="x-none" sz="1600" b="1" kern="1200" baseline="0" noProof="0" dirty="0" smtClean="0"/>
            <a:t> </a:t>
          </a:r>
          <a:r>
            <a:rPr lang="x-none" sz="1600" b="1" kern="1200" baseline="0" noProof="0" dirty="0" err="1" smtClean="0"/>
            <a:t>ciklus</a:t>
          </a:r>
          <a:r>
            <a:rPr lang="x-none" sz="1600" b="1" kern="1200" baseline="0" noProof="0" dirty="0" smtClean="0"/>
            <a:t> </a:t>
          </a:r>
          <a:r>
            <a:rPr lang="x-none" sz="1600" b="1" kern="1200" baseline="0" noProof="0" dirty="0" err="1" smtClean="0"/>
            <a:t>rešenja</a:t>
          </a:r>
          <a:r>
            <a:rPr lang="x-none" sz="1600" b="1" kern="1200" baseline="0" noProof="0" dirty="0" smtClean="0"/>
            <a:t> </a:t>
          </a:r>
          <a:r>
            <a:rPr lang="x-none" sz="1600" b="1" kern="1200" baseline="0" noProof="0" dirty="0" err="1" smtClean="0"/>
            <a:t>po</a:t>
          </a:r>
          <a:r>
            <a:rPr lang="x-none" sz="1600" b="1" kern="1200" baseline="0" noProof="0" dirty="0" smtClean="0"/>
            <a:t> </a:t>
          </a:r>
          <a:r>
            <a:rPr lang="x-none" sz="1600" b="1" kern="1200" baseline="0" noProof="0" dirty="0" err="1" smtClean="0"/>
            <a:t>stanjima</a:t>
          </a:r>
          <a:endParaRPr lang="en-US" sz="1600" b="1" kern="1200" noProof="0" dirty="0" smtClean="0"/>
        </a:p>
      </dsp:txBody>
      <dsp:txXfrm>
        <a:off x="18734" y="30723"/>
        <a:ext cx="3010530" cy="346292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DB965-E6B8-4C84-B4CD-3D14291372EA}">
      <dsp:nvSpPr>
        <dsp:cNvPr id="0" name=""/>
        <dsp:cNvSpPr/>
      </dsp:nvSpPr>
      <dsp:spPr>
        <a:xfrm>
          <a:off x="0" y="1499046"/>
          <a:ext cx="4215657" cy="199872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9E966-8AE1-4C8B-A5A8-5CF683CB5150}">
      <dsp:nvSpPr>
        <dsp:cNvPr id="0" name=""/>
        <dsp:cNvSpPr/>
      </dsp:nvSpPr>
      <dsp:spPr>
        <a:xfrm>
          <a:off x="46" y="0"/>
          <a:ext cx="1850731" cy="199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1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200" b="1" kern="1200" dirty="0" err="1" smtClean="0"/>
            <a:t>Službenost</a:t>
          </a:r>
          <a:r>
            <a:rPr lang="x-none" sz="2200" kern="1200" dirty="0" smtClean="0"/>
            <a:t>:</a:t>
          </a:r>
          <a:endParaRPr lang="en-US" sz="22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CS" sz="1700" kern="1200" dirty="0" smtClean="0"/>
            <a:t>Prema </a:t>
          </a:r>
          <a:r>
            <a:rPr lang="sr-Latn-CS" sz="1700" b="1" kern="1200" dirty="0" smtClean="0"/>
            <a:t>opštinskoj odluci</a:t>
          </a:r>
          <a:endParaRPr lang="en-US" sz="1700" b="1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CS" sz="1700" b="1" kern="1200" dirty="0" smtClean="0"/>
            <a:t>Životni ciklus  </a:t>
          </a:r>
          <a:r>
            <a:rPr lang="sr-Latn-CS" sz="1700" kern="1200" dirty="0" smtClean="0"/>
            <a:t>rešenja</a:t>
          </a:r>
          <a:endParaRPr lang="en-US" sz="1700" kern="1200" dirty="0"/>
        </a:p>
      </dsp:txBody>
      <dsp:txXfrm>
        <a:off x="46" y="0"/>
        <a:ext cx="1850731" cy="1998728"/>
      </dsp:txXfrm>
    </dsp:sp>
    <dsp:sp modelId="{42FDB55D-A87C-4106-9984-1CAAC07553B1}">
      <dsp:nvSpPr>
        <dsp:cNvPr id="0" name=""/>
        <dsp:cNvSpPr/>
      </dsp:nvSpPr>
      <dsp:spPr>
        <a:xfrm>
          <a:off x="675570" y="2248569"/>
          <a:ext cx="499682" cy="49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760F0-5E51-4758-ADC7-62193C4BA0CB}">
      <dsp:nvSpPr>
        <dsp:cNvPr id="0" name=""/>
        <dsp:cNvSpPr/>
      </dsp:nvSpPr>
      <dsp:spPr>
        <a:xfrm>
          <a:off x="1943313" y="2998093"/>
          <a:ext cx="1850731" cy="199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200" b="1" kern="1200" dirty="0" smtClean="0"/>
            <a:t>Promenljivi parametri </a:t>
          </a:r>
          <a:r>
            <a:rPr lang="sr-Latn-CS" sz="2200" kern="1200" dirty="0" smtClean="0"/>
            <a:t>za obračun</a:t>
          </a:r>
          <a:endParaRPr lang="en-US" sz="2200" kern="1200" dirty="0"/>
        </a:p>
      </dsp:txBody>
      <dsp:txXfrm>
        <a:off x="1943313" y="2998093"/>
        <a:ext cx="1850731" cy="1998728"/>
      </dsp:txXfrm>
    </dsp:sp>
    <dsp:sp modelId="{52F0B65E-9479-4DD7-9DA4-7AC1CA8EF5DD}">
      <dsp:nvSpPr>
        <dsp:cNvPr id="0" name=""/>
        <dsp:cNvSpPr/>
      </dsp:nvSpPr>
      <dsp:spPr>
        <a:xfrm>
          <a:off x="2618838" y="2248569"/>
          <a:ext cx="499682" cy="49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2431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800" b="1" kern="1200" dirty="0" smtClean="0">
              <a:latin typeface="Calibri" panose="020F0502020204030204" pitchFamily="34" charset="0"/>
            </a:rPr>
            <a:t>Sistem za obračun objedinjene naplate: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a</a:t>
          </a:r>
          <a:r>
            <a:rPr lang="x-none" sz="1800" b="1" kern="1200" smtClean="0">
              <a:latin typeface="Calibri" panose="020F0502020204030204" pitchFamily="34" charset="0"/>
            </a:rPr>
            <a:t>plikacije</a:t>
          </a:r>
          <a:endParaRPr lang="en-US" sz="1800" b="1" kern="1200" noProof="0" dirty="0" smtClean="0"/>
        </a:p>
      </dsp:txBody>
      <dsp:txXfrm>
        <a:off x="21075" y="21593"/>
        <a:ext cx="7482163" cy="389580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F19F1-CC94-4080-A957-184F7BCF42AC}">
      <dsp:nvSpPr>
        <dsp:cNvPr id="0" name=""/>
        <dsp:cNvSpPr/>
      </dsp:nvSpPr>
      <dsp:spPr>
        <a:xfrm>
          <a:off x="0" y="17313"/>
          <a:ext cx="1994169" cy="575639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dirty="0" err="1" smtClean="0"/>
            <a:t>Naručilac</a:t>
          </a:r>
          <a:r>
            <a:rPr lang="x-none" sz="2400" b="1" kern="1200" dirty="0" smtClean="0"/>
            <a:t>:</a:t>
          </a:r>
          <a:endParaRPr lang="x-none" sz="2400" b="1" kern="1200" dirty="0"/>
        </a:p>
      </dsp:txBody>
      <dsp:txXfrm>
        <a:off x="28100" y="45413"/>
        <a:ext cx="1937969" cy="519439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20F40-30E4-4B1B-9EE5-100645E2015F}">
      <dsp:nvSpPr>
        <dsp:cNvPr id="0" name=""/>
        <dsp:cNvSpPr/>
      </dsp:nvSpPr>
      <dsp:spPr>
        <a:xfrm>
          <a:off x="0" y="0"/>
          <a:ext cx="6976534" cy="575639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1" kern="1200" smtClean="0"/>
            <a:t>Opis sistema:</a:t>
          </a:r>
          <a:endParaRPr lang="x-none" sz="2400" kern="1200"/>
        </a:p>
      </dsp:txBody>
      <dsp:txXfrm>
        <a:off x="28100" y="28100"/>
        <a:ext cx="6920334" cy="519439"/>
      </dsp:txXfrm>
    </dsp:sp>
    <dsp:sp modelId="{9D83760C-EB0D-4AE5-B7B7-E3BE8F3FA775}">
      <dsp:nvSpPr>
        <dsp:cNvPr id="0" name=""/>
        <dsp:cNvSpPr/>
      </dsp:nvSpPr>
      <dsp:spPr>
        <a:xfrm>
          <a:off x="0" y="609666"/>
          <a:ext cx="6976534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05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900" kern="1200" dirty="0" err="1" smtClean="0"/>
            <a:t>Obuhvaćene</a:t>
          </a:r>
          <a:r>
            <a:rPr lang="x-none" sz="1900" kern="1200" dirty="0" smtClean="0"/>
            <a:t> </a:t>
          </a:r>
          <a:r>
            <a:rPr lang="x-none" sz="1900" b="1" kern="1200" dirty="0" err="1" smtClean="0"/>
            <a:t>sve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vrste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vozila</a:t>
          </a:r>
          <a:r>
            <a:rPr lang="en-US" sz="1900" b="1" kern="1200" dirty="0" smtClean="0"/>
            <a:t> </a:t>
          </a:r>
          <a:r>
            <a:rPr lang="x-none" sz="1900" kern="1200" dirty="0" smtClean="0"/>
            <a:t>– (</a:t>
          </a:r>
          <a:r>
            <a:rPr lang="x-none" sz="1900" kern="1200" dirty="0" err="1" smtClean="0"/>
            <a:t>laki</a:t>
          </a:r>
          <a:r>
            <a:rPr lang="x-none" sz="1900" kern="1200" dirty="0" smtClean="0"/>
            <a:t> </a:t>
          </a:r>
          <a:r>
            <a:rPr lang="x-none" sz="1900" kern="1200" dirty="0" err="1" smtClean="0"/>
            <a:t>transport</a:t>
          </a:r>
          <a:r>
            <a:rPr lang="x-none" sz="1900" kern="1200" dirty="0" smtClean="0"/>
            <a:t>, </a:t>
          </a:r>
          <a:r>
            <a:rPr lang="x-none" sz="1900" kern="1200" dirty="0" err="1" smtClean="0"/>
            <a:t>teški</a:t>
          </a:r>
          <a:r>
            <a:rPr lang="x-none" sz="1900" kern="1200" dirty="0" smtClean="0"/>
            <a:t> </a:t>
          </a:r>
          <a:r>
            <a:rPr lang="x-none" sz="1900" kern="1200" dirty="0" err="1" smtClean="0"/>
            <a:t>transport</a:t>
          </a:r>
          <a:r>
            <a:rPr lang="x-none" sz="1900" kern="1200" dirty="0" smtClean="0"/>
            <a:t>, </a:t>
          </a:r>
          <a:r>
            <a:rPr lang="x-none" sz="1900" kern="1200" dirty="0" err="1" smtClean="0"/>
            <a:t>komercijala</a:t>
          </a:r>
          <a:r>
            <a:rPr lang="x-none" sz="1900" kern="1200" dirty="0" smtClean="0"/>
            <a:t>, </a:t>
          </a:r>
          <a:r>
            <a:rPr lang="x-none" sz="1900" kern="1200" dirty="0" err="1" smtClean="0"/>
            <a:t>mendžment</a:t>
          </a:r>
          <a:endParaRPr lang="x-none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900" kern="1200" dirty="0" err="1" smtClean="0"/>
            <a:t>Sistem</a:t>
          </a:r>
          <a:r>
            <a:rPr lang="x-none" sz="1900" kern="1200" dirty="0" smtClean="0"/>
            <a:t> </a:t>
          </a:r>
          <a:r>
            <a:rPr lang="x-none" sz="1900" kern="1200" dirty="0" err="1" smtClean="0"/>
            <a:t>za</a:t>
          </a:r>
          <a:r>
            <a:rPr lang="x-none" sz="1900" kern="1200" dirty="0" smtClean="0"/>
            <a:t> </a:t>
          </a:r>
          <a:r>
            <a:rPr lang="x-none" sz="1900" b="1" kern="1200" dirty="0" err="1" smtClean="0"/>
            <a:t>upravljanje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vozim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parkom</a:t>
          </a:r>
          <a:endParaRPr lang="x-none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900" kern="1200" dirty="0" err="1" smtClean="0"/>
            <a:t>Praćenje</a:t>
          </a:r>
          <a:r>
            <a:rPr lang="x-none" sz="1900" kern="1200" dirty="0" smtClean="0"/>
            <a:t> i </a:t>
          </a:r>
          <a:r>
            <a:rPr lang="x-none" sz="1900" b="1" kern="1200" dirty="0" err="1" smtClean="0"/>
            <a:t>kontrola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korišćenja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vozila</a:t>
          </a:r>
          <a:endParaRPr lang="x-none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900" b="1" kern="1200" dirty="0" err="1" smtClean="0"/>
            <a:t>Praćenje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realizacije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planiranih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zadataka</a:t>
          </a:r>
          <a:endParaRPr lang="x-none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900" b="1" kern="1200" smtClean="0"/>
            <a:t>Integracija </a:t>
          </a:r>
          <a:r>
            <a:rPr lang="x-none" sz="1900" b="1" kern="1200" dirty="0" err="1" smtClean="0"/>
            <a:t>sa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poslovnim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informacionim</a:t>
          </a:r>
          <a:r>
            <a:rPr lang="x-none" sz="1900" b="1" kern="1200" dirty="0" smtClean="0"/>
            <a:t> </a:t>
          </a:r>
          <a:r>
            <a:rPr lang="x-none" sz="1900" b="1" kern="1200" dirty="0" err="1" smtClean="0"/>
            <a:t>sistemom</a:t>
          </a:r>
          <a:r>
            <a:rPr lang="x-none" sz="1900" b="1" kern="1200" dirty="0" smtClean="0"/>
            <a:t> </a:t>
          </a:r>
          <a:r>
            <a:rPr lang="x-none" sz="1900" kern="1200" dirty="0" err="1" smtClean="0"/>
            <a:t>kompanije</a:t>
          </a:r>
          <a:endParaRPr lang="x-none" sz="1900" kern="1200" dirty="0"/>
        </a:p>
      </dsp:txBody>
      <dsp:txXfrm>
        <a:off x="0" y="609666"/>
        <a:ext cx="6976534" cy="1887840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64EF-38EA-4DD3-B7AA-ECA71CD160A4}">
      <dsp:nvSpPr>
        <dsp:cNvPr id="0" name=""/>
        <dsp:cNvSpPr/>
      </dsp:nvSpPr>
      <dsp:spPr>
        <a:xfrm>
          <a:off x="0" y="9883"/>
          <a:ext cx="8915400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“</a:t>
          </a:r>
          <a:r>
            <a:rPr lang="x-none" sz="2400" kern="1200" dirty="0" smtClean="0"/>
            <a:t>DIS logistika - kičma naše kompanije na raspolaganju vama</a:t>
          </a:r>
          <a:r>
            <a:rPr lang="en-US" sz="2400" kern="1200" dirty="0" smtClean="0"/>
            <a:t>”</a:t>
          </a:r>
          <a:endParaRPr lang="x-none" sz="2400" kern="1200" dirty="0"/>
        </a:p>
      </dsp:txBody>
      <dsp:txXfrm>
        <a:off x="28100" y="37983"/>
        <a:ext cx="8859200" cy="519439"/>
      </dsp:txXfrm>
    </dsp:sp>
    <dsp:sp modelId="{F68D52E0-1532-41D2-851B-528C201FA3AC}">
      <dsp:nvSpPr>
        <dsp:cNvPr id="0" name=""/>
        <dsp:cNvSpPr/>
      </dsp:nvSpPr>
      <dsp:spPr>
        <a:xfrm>
          <a:off x="0" y="586344"/>
          <a:ext cx="8915400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06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900" b="1" kern="1200" dirty="0" smtClean="0"/>
            <a:t>“</a:t>
          </a:r>
          <a:r>
            <a:rPr lang="x-none" sz="1900" b="1" kern="1200" dirty="0" smtClean="0"/>
            <a:t>Ono što se ne vidi na prvi pogled u DIS marketima jeste snažan logistički sistem </a:t>
          </a:r>
          <a:r>
            <a:rPr lang="x-none" sz="1900" kern="1200" dirty="0" smtClean="0"/>
            <a:t>koji podržava kompletan naš posao. Žuti kamioni sa našim logotipom već su postali prepoznatljivi prizor na srpskim putevima. Oni svaki dan opslužuju razvijenu mrežu naših marketa i </a:t>
          </a:r>
          <a:r>
            <a:rPr lang="x-none" sz="1900" kern="1200" dirty="0" err="1" smtClean="0"/>
            <a:t>franšiznih</a:t>
          </a:r>
          <a:r>
            <a:rPr lang="x-none" sz="1900" kern="1200" dirty="0" smtClean="0"/>
            <a:t> partnera, a čitav sistem funkcioniše sa vrlo visokim nivoom efikasnosti i učinka.</a:t>
          </a:r>
          <a:r>
            <a:rPr lang="en-US" sz="1900" kern="1200" dirty="0" smtClean="0"/>
            <a:t>”</a:t>
          </a:r>
          <a:endParaRPr lang="x-none" sz="1900" kern="1200" dirty="0"/>
        </a:p>
      </dsp:txBody>
      <dsp:txXfrm>
        <a:off x="0" y="586344"/>
        <a:ext cx="8915400" cy="1391040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1036"/>
          <a:ext cx="7524312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noProof="0" dirty="0" smtClean="0"/>
            <a:t>LBS u </a:t>
          </a:r>
          <a:r>
            <a:rPr lang="x-none" sz="1800" b="1" kern="1200" noProof="0" dirty="0" err="1" smtClean="0"/>
            <a:t>transportu</a:t>
          </a:r>
          <a:r>
            <a:rPr lang="x-none" sz="1800" b="1" kern="1200" noProof="0" dirty="0" smtClean="0"/>
            <a:t> </a:t>
          </a:r>
          <a:r>
            <a:rPr lang="x-none" sz="1800" b="1" kern="1200" noProof="0" smtClean="0"/>
            <a:t>i logistici</a:t>
          </a:r>
          <a:r>
            <a:rPr lang="sr-Latn-CS" sz="1800" b="1" kern="1200" noProof="0" dirty="0" smtClean="0"/>
            <a:t>:</a:t>
          </a:r>
          <a:r>
            <a:rPr lang="en-US" sz="1800" b="1" kern="1200" noProof="0" dirty="0" smtClean="0"/>
            <a:t> </a:t>
          </a:r>
          <a:r>
            <a:rPr lang="sr-Latn-CS" sz="1800" b="1" kern="1200" noProof="0" dirty="0" smtClean="0"/>
            <a:t>p</a:t>
          </a:r>
          <a:r>
            <a:rPr lang="en-US" sz="1800" b="1" kern="1200" noProof="0" dirty="0" err="1" smtClean="0"/>
            <a:t>rimer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implementacije</a:t>
          </a:r>
          <a:r>
            <a:rPr lang="en-US" sz="1800" b="1" kern="1200" noProof="0" dirty="0" smtClean="0"/>
            <a:t> u </a:t>
          </a:r>
          <a:r>
            <a:rPr lang="en-US" sz="1800" b="1" kern="1200" noProof="0" dirty="0" err="1" smtClean="0"/>
            <a:t>kompaniji</a:t>
          </a:r>
          <a:r>
            <a:rPr lang="en-US" sz="1800" b="1" kern="1200" noProof="0" dirty="0" smtClean="0"/>
            <a:t> DIS</a:t>
          </a:r>
        </a:p>
      </dsp:txBody>
      <dsp:txXfrm>
        <a:off x="21075" y="22111"/>
        <a:ext cx="7482162" cy="389580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3FE03-8D9A-4F33-9ADA-FCD6165139B8}">
      <dsp:nvSpPr>
        <dsp:cNvPr id="0" name=""/>
        <dsp:cNvSpPr/>
      </dsp:nvSpPr>
      <dsp:spPr>
        <a:xfrm>
          <a:off x="0" y="518"/>
          <a:ext cx="7552592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1" kern="1200" dirty="0" smtClean="0">
              <a:latin typeface="Calibri" panose="020F0502020204030204" pitchFamily="34" charset="0"/>
            </a:rPr>
            <a:t>GIS </a:t>
          </a:r>
          <a:r>
            <a:rPr lang="x-none" sz="1800" b="1" kern="1200" smtClean="0">
              <a:latin typeface="Calibri" panose="020F0502020204030204" pitchFamily="34" charset="0"/>
            </a:rPr>
            <a:t>zelenih površina</a:t>
          </a:r>
          <a:r>
            <a:rPr lang="sr-Latn-CS" sz="1800" b="1" kern="1200" dirty="0" smtClean="0">
              <a:latin typeface="Calibri" panose="020F0502020204030204" pitchFamily="34" charset="0"/>
            </a:rPr>
            <a:t>: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sr-Latn-CS" sz="1800" b="1" kern="1200" dirty="0" smtClean="0">
              <a:latin typeface="Calibri" panose="020F0502020204030204" pitchFamily="34" charset="0"/>
            </a:rPr>
            <a:t>o</a:t>
          </a:r>
          <a:r>
            <a:rPr lang="x-none" sz="1800" b="1" kern="1200" smtClean="0">
              <a:latin typeface="Calibri" panose="020F0502020204030204" pitchFamily="34" charset="0"/>
            </a:rPr>
            <a:t> </a:t>
          </a:r>
          <a:r>
            <a:rPr lang="x-none" sz="1800" b="1" kern="1200" dirty="0" err="1" smtClean="0">
              <a:latin typeface="Calibri" panose="020F0502020204030204" pitchFamily="34" charset="0"/>
            </a:rPr>
            <a:t>projektu</a:t>
          </a:r>
          <a:endParaRPr lang="en-US" sz="1800" b="1" kern="1200" noProof="0" dirty="0" smtClean="0"/>
        </a:p>
      </dsp:txBody>
      <dsp:txXfrm>
        <a:off x="21075" y="21593"/>
        <a:ext cx="7510442" cy="389580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F19F1-CC94-4080-A957-184F7BCF42AC}">
      <dsp:nvSpPr>
        <dsp:cNvPr id="0" name=""/>
        <dsp:cNvSpPr/>
      </dsp:nvSpPr>
      <dsp:spPr>
        <a:xfrm>
          <a:off x="0" y="881"/>
          <a:ext cx="4011352" cy="407745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700" kern="1200" dirty="0" err="1" smtClean="0"/>
            <a:t>Investitor</a:t>
          </a:r>
          <a:r>
            <a:rPr lang="x-none" sz="1700" kern="1200" dirty="0" smtClean="0"/>
            <a:t>:</a:t>
          </a:r>
          <a:endParaRPr lang="x-none" sz="1700" kern="1200" dirty="0"/>
        </a:p>
      </dsp:txBody>
      <dsp:txXfrm>
        <a:off x="19904" y="20785"/>
        <a:ext cx="3971544" cy="367937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521FB-1F93-4D23-9F63-5E1640B2E020}">
      <dsp:nvSpPr>
        <dsp:cNvPr id="0" name=""/>
        <dsp:cNvSpPr/>
      </dsp:nvSpPr>
      <dsp:spPr>
        <a:xfrm>
          <a:off x="2309879" y="489270"/>
          <a:ext cx="926459" cy="926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900" b="1" kern="1200" dirty="0" err="1" smtClean="0"/>
            <a:t>MapSoft</a:t>
          </a:r>
          <a:endParaRPr lang="x-none" sz="1900" b="1" kern="1200" dirty="0"/>
        </a:p>
      </dsp:txBody>
      <dsp:txXfrm>
        <a:off x="2309879" y="489270"/>
        <a:ext cx="926459" cy="926459"/>
      </dsp:txXfrm>
    </dsp:sp>
    <dsp:sp modelId="{57349172-F410-4472-8D1F-A128EEE7FBD0}">
      <dsp:nvSpPr>
        <dsp:cNvPr id="0" name=""/>
        <dsp:cNvSpPr/>
      </dsp:nvSpPr>
      <dsp:spPr>
        <a:xfrm>
          <a:off x="1063882" y="29"/>
          <a:ext cx="1904941" cy="1904941"/>
        </a:xfrm>
        <a:prstGeom prst="circularArrow">
          <a:avLst>
            <a:gd name="adj1" fmla="val 9484"/>
            <a:gd name="adj2" fmla="val 685040"/>
            <a:gd name="adj3" fmla="val 7850361"/>
            <a:gd name="adj4" fmla="val 2264599"/>
            <a:gd name="adj5" fmla="val 1106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F0362-3BFA-4BC9-B85F-92651DF81AD2}">
      <dsp:nvSpPr>
        <dsp:cNvPr id="0" name=""/>
        <dsp:cNvSpPr/>
      </dsp:nvSpPr>
      <dsp:spPr>
        <a:xfrm>
          <a:off x="796366" y="489270"/>
          <a:ext cx="926459" cy="926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1" kern="1200" dirty="0" smtClean="0"/>
            <a:t>JKP </a:t>
          </a:r>
          <a:r>
            <a:rPr lang="x-none" sz="2000" b="1" kern="1200" dirty="0" err="1" smtClean="0"/>
            <a:t>Zelenilo</a:t>
          </a:r>
          <a:r>
            <a:rPr lang="x-none" sz="2000" b="1" kern="1200" dirty="0" smtClean="0"/>
            <a:t> </a:t>
          </a:r>
          <a:r>
            <a:rPr lang="x-none" sz="2000" b="1" kern="1200" dirty="0" err="1" smtClean="0"/>
            <a:t>Beograd</a:t>
          </a:r>
          <a:endParaRPr lang="x-none" sz="2000" b="1" kern="1200" dirty="0"/>
        </a:p>
      </dsp:txBody>
      <dsp:txXfrm>
        <a:off x="796366" y="489270"/>
        <a:ext cx="926459" cy="926459"/>
      </dsp:txXfrm>
    </dsp:sp>
    <dsp:sp modelId="{502EDB45-6394-449D-833B-6FCB2E5A976E}">
      <dsp:nvSpPr>
        <dsp:cNvPr id="0" name=""/>
        <dsp:cNvSpPr/>
      </dsp:nvSpPr>
      <dsp:spPr>
        <a:xfrm>
          <a:off x="1063882" y="29"/>
          <a:ext cx="1904941" cy="1904941"/>
        </a:xfrm>
        <a:prstGeom prst="circularArrow">
          <a:avLst>
            <a:gd name="adj1" fmla="val 9484"/>
            <a:gd name="adj2" fmla="val 685040"/>
            <a:gd name="adj3" fmla="val 18650361"/>
            <a:gd name="adj4" fmla="val 13064599"/>
            <a:gd name="adj5" fmla="val 1106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3961C-4ED4-4C84-8E79-A353B1E57172}">
      <dsp:nvSpPr>
        <dsp:cNvPr id="0" name=""/>
        <dsp:cNvSpPr/>
      </dsp:nvSpPr>
      <dsp:spPr>
        <a:xfrm>
          <a:off x="0" y="162260"/>
          <a:ext cx="3165531" cy="71604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Izrada baze podataka Digitalnog katastarskog plana (DKP)</a:t>
          </a:r>
        </a:p>
      </dsp:txBody>
      <dsp:txXfrm>
        <a:off x="34954" y="197214"/>
        <a:ext cx="3095623" cy="646132"/>
      </dsp:txXfrm>
    </dsp:sp>
    <dsp:sp modelId="{B1D577AC-EA28-4EA0-9ADE-C6C07338DCD9}">
      <dsp:nvSpPr>
        <dsp:cNvPr id="0" name=""/>
        <dsp:cNvSpPr/>
      </dsp:nvSpPr>
      <dsp:spPr>
        <a:xfrm>
          <a:off x="0" y="878300"/>
          <a:ext cx="3165531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50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Softver MapSoft se koristi </a:t>
          </a:r>
          <a:r>
            <a:rPr lang="x-none" sz="1400" b="1" i="0" kern="1200" dirty="0" smtClean="0"/>
            <a:t>u svim katastrima</a:t>
          </a:r>
          <a:r>
            <a:rPr lang="x-none" sz="1400" kern="1200" dirty="0" smtClean="0"/>
            <a:t> u Srbiji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b="1" kern="1200" dirty="0" smtClean="0"/>
            <a:t>Preko 90% DKP-a</a:t>
          </a:r>
          <a:r>
            <a:rPr lang="x-none" sz="1400" kern="1200" dirty="0" smtClean="0"/>
            <a:t> urađeno i održava se korišćenjem softvera MapSoft</a:t>
          </a:r>
        </a:p>
      </dsp:txBody>
      <dsp:txXfrm>
        <a:off x="0" y="878300"/>
        <a:ext cx="3165531" cy="875610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20F40-30E4-4B1B-9EE5-100645E2015F}">
      <dsp:nvSpPr>
        <dsp:cNvPr id="0" name=""/>
        <dsp:cNvSpPr/>
      </dsp:nvSpPr>
      <dsp:spPr>
        <a:xfrm>
          <a:off x="0" y="8625"/>
          <a:ext cx="4826978" cy="61425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kern="1200" dirty="0" err="1" smtClean="0"/>
            <a:t>Cilj</a:t>
          </a:r>
          <a:r>
            <a:rPr lang="x-none" sz="2000" b="1" kern="1200" dirty="0" smtClean="0"/>
            <a:t>:</a:t>
          </a:r>
          <a:endParaRPr lang="x-none" sz="2000" kern="1200" dirty="0"/>
        </a:p>
      </dsp:txBody>
      <dsp:txXfrm>
        <a:off x="29985" y="38610"/>
        <a:ext cx="4767008" cy="554280"/>
      </dsp:txXfrm>
    </dsp:sp>
    <dsp:sp modelId="{9D83760C-EB0D-4AE5-B7B7-E3BE8F3FA775}">
      <dsp:nvSpPr>
        <dsp:cNvPr id="0" name=""/>
        <dsp:cNvSpPr/>
      </dsp:nvSpPr>
      <dsp:spPr>
        <a:xfrm>
          <a:off x="0" y="667663"/>
          <a:ext cx="4826978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57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600" kern="1200" dirty="0" err="1" smtClean="0"/>
            <a:t>Uspostavljanje</a:t>
          </a:r>
          <a:r>
            <a:rPr lang="x-none" sz="1600" kern="1200" dirty="0" smtClean="0"/>
            <a:t> </a:t>
          </a:r>
          <a:r>
            <a:rPr lang="x-none" sz="1600" b="1" kern="1200" dirty="0" err="1" smtClean="0"/>
            <a:t>održivog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geoinformacionog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sistema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za</a:t>
          </a:r>
          <a:r>
            <a:rPr lang="x-none" sz="1600" kern="1200" dirty="0" smtClean="0"/>
            <a:t> </a:t>
          </a:r>
          <a:r>
            <a:rPr lang="x-none" sz="1600" b="1" kern="1200" dirty="0" err="1" smtClean="0"/>
            <a:t>upravljanje</a:t>
          </a:r>
          <a:r>
            <a:rPr lang="x-none" sz="1600" b="1" kern="1200" dirty="0" smtClean="0"/>
            <a:t> </a:t>
          </a:r>
          <a:r>
            <a:rPr lang="x-none" sz="1600" b="1" kern="1200" dirty="0" err="1" smtClean="0"/>
            <a:t>zelenim</a:t>
          </a:r>
          <a:r>
            <a:rPr lang="x-none" sz="1600" b="1" kern="1200" dirty="0" smtClean="0"/>
            <a:t> </a:t>
          </a:r>
          <a:r>
            <a:rPr lang="x-none" sz="1600" b="1" kern="1200" dirty="0" err="1" smtClean="0"/>
            <a:t>površinama</a:t>
          </a:r>
          <a:r>
            <a:rPr lang="x-none" sz="1600" b="1" kern="1200" dirty="0" smtClean="0"/>
            <a:t> </a:t>
          </a:r>
          <a:r>
            <a:rPr lang="x-none" sz="1600" kern="1200" dirty="0" err="1" smtClean="0"/>
            <a:t>na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području</a:t>
          </a:r>
          <a:r>
            <a:rPr lang="x-none" sz="1600" kern="1200" dirty="0" smtClean="0"/>
            <a:t> </a:t>
          </a:r>
          <a:r>
            <a:rPr lang="x-none" sz="1600" b="1" kern="1200" dirty="0" err="1" smtClean="0"/>
            <a:t>grada</a:t>
          </a:r>
          <a:r>
            <a:rPr lang="x-none" sz="1600" b="1" kern="1200" dirty="0" smtClean="0"/>
            <a:t> </a:t>
          </a:r>
          <a:r>
            <a:rPr lang="x-none" sz="1600" b="1" kern="1200" dirty="0" err="1" smtClean="0"/>
            <a:t>Beograda</a:t>
          </a:r>
          <a:r>
            <a:rPr lang="x-none" sz="1600" b="1" kern="1200" dirty="0" smtClean="0"/>
            <a:t> </a:t>
          </a:r>
          <a:r>
            <a:rPr lang="x-none" sz="1600" kern="1200" dirty="0" err="1" smtClean="0"/>
            <a:t>sa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ciljem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efikasnije</a:t>
          </a:r>
          <a:r>
            <a:rPr lang="x-none" sz="1600" kern="1200" dirty="0" smtClean="0"/>
            <a:t> i </a:t>
          </a:r>
          <a:r>
            <a:rPr lang="x-none" sz="1600" kern="1200" dirty="0" err="1" smtClean="0"/>
            <a:t>ekonomičnijeg</a:t>
          </a:r>
          <a:r>
            <a:rPr lang="x-none" sz="1600" kern="1200" dirty="0" smtClean="0"/>
            <a:t>:</a:t>
          </a:r>
          <a:endParaRPr lang="x-none" sz="1600" b="1" kern="1200" dirty="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600" b="1" kern="1200" dirty="0" err="1" smtClean="0"/>
            <a:t>planiranja</a:t>
          </a:r>
          <a:endParaRPr lang="x-none" sz="1600" b="1" kern="1200" dirty="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600" b="1" kern="1200" dirty="0" err="1" smtClean="0"/>
            <a:t>upravljanja</a:t>
          </a:r>
          <a:endParaRPr lang="x-none" sz="1600" b="1" kern="1200" dirty="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600" b="1" kern="1200" dirty="0" err="1" smtClean="0"/>
            <a:t>održavanja</a:t>
          </a:r>
          <a:endParaRPr lang="x-none" sz="1600" b="1" kern="1200" dirty="0"/>
        </a:p>
      </dsp:txBody>
      <dsp:txXfrm>
        <a:off x="0" y="667663"/>
        <a:ext cx="4826978" cy="1564920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F19F1-CC94-4080-A957-184F7BCF42AC}">
      <dsp:nvSpPr>
        <dsp:cNvPr id="0" name=""/>
        <dsp:cNvSpPr/>
      </dsp:nvSpPr>
      <dsp:spPr>
        <a:xfrm>
          <a:off x="0" y="0"/>
          <a:ext cx="3925032" cy="43173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err="1" smtClean="0"/>
            <a:t>Učesnici</a:t>
          </a:r>
          <a:r>
            <a:rPr lang="x-none" sz="1800" kern="1200" dirty="0" smtClean="0"/>
            <a:t>:</a:t>
          </a:r>
          <a:endParaRPr lang="x-none" sz="1800" kern="1200" dirty="0"/>
        </a:p>
      </dsp:txBody>
      <dsp:txXfrm>
        <a:off x="21075" y="21075"/>
        <a:ext cx="3882882" cy="389580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874B9-423A-4B32-B2D0-8EB4D555A23F}">
      <dsp:nvSpPr>
        <dsp:cNvPr id="0" name=""/>
        <dsp:cNvSpPr/>
      </dsp:nvSpPr>
      <dsp:spPr>
        <a:xfrm>
          <a:off x="745630" y="85"/>
          <a:ext cx="3147413" cy="286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b="1" kern="1200" dirty="0" err="1" smtClean="0"/>
            <a:t>Grad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Beograd</a:t>
          </a:r>
          <a:r>
            <a:rPr lang="x-none" sz="1400" b="1" kern="1200" dirty="0" smtClean="0"/>
            <a:t> – </a:t>
          </a:r>
          <a:r>
            <a:rPr lang="x-none" sz="1400" b="1" kern="1200" dirty="0" err="1" smtClean="0"/>
            <a:t>Gradska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uprava</a:t>
          </a:r>
          <a:endParaRPr lang="x-none" sz="1400" b="1" kern="1200" dirty="0"/>
        </a:p>
      </dsp:txBody>
      <dsp:txXfrm>
        <a:off x="745630" y="85"/>
        <a:ext cx="3147413" cy="286128"/>
      </dsp:txXfrm>
    </dsp:sp>
    <dsp:sp modelId="{BB56BF81-2ECF-44D6-A8F0-B61386337016}">
      <dsp:nvSpPr>
        <dsp:cNvPr id="0" name=""/>
        <dsp:cNvSpPr/>
      </dsp:nvSpPr>
      <dsp:spPr>
        <a:xfrm>
          <a:off x="745630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717A9-9878-4F4D-B6D8-8758499EB6E8}">
      <dsp:nvSpPr>
        <dsp:cNvPr id="0" name=""/>
        <dsp:cNvSpPr/>
      </dsp:nvSpPr>
      <dsp:spPr>
        <a:xfrm>
          <a:off x="1189765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4BE67-871C-4A8F-83DF-6501D424B524}">
      <dsp:nvSpPr>
        <dsp:cNvPr id="0" name=""/>
        <dsp:cNvSpPr/>
      </dsp:nvSpPr>
      <dsp:spPr>
        <a:xfrm>
          <a:off x="1633900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F13A8-0DB4-43FA-A6B4-EC8C0794AE1D}">
      <dsp:nvSpPr>
        <dsp:cNvPr id="0" name=""/>
        <dsp:cNvSpPr/>
      </dsp:nvSpPr>
      <dsp:spPr>
        <a:xfrm>
          <a:off x="2078035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ECF69-9978-43B6-90D3-3ADDA92BA81B}">
      <dsp:nvSpPr>
        <dsp:cNvPr id="0" name=""/>
        <dsp:cNvSpPr/>
      </dsp:nvSpPr>
      <dsp:spPr>
        <a:xfrm>
          <a:off x="2522170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F870F-16C4-49A2-9DEC-B1BCABDD1ACD}">
      <dsp:nvSpPr>
        <dsp:cNvPr id="0" name=""/>
        <dsp:cNvSpPr/>
      </dsp:nvSpPr>
      <dsp:spPr>
        <a:xfrm>
          <a:off x="2966305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455AA-0448-4B3A-ADC1-0EB0B4781A0A}">
      <dsp:nvSpPr>
        <dsp:cNvPr id="0" name=""/>
        <dsp:cNvSpPr/>
      </dsp:nvSpPr>
      <dsp:spPr>
        <a:xfrm>
          <a:off x="3410440" y="286213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8E9DE-A91D-4FE6-A11A-9F859AB5CC23}">
      <dsp:nvSpPr>
        <dsp:cNvPr id="0" name=""/>
        <dsp:cNvSpPr/>
      </dsp:nvSpPr>
      <dsp:spPr>
        <a:xfrm>
          <a:off x="745630" y="367060"/>
          <a:ext cx="3147413" cy="286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400" b="1" kern="1200" dirty="0" err="1" smtClean="0"/>
            <a:t>Sekretarijat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za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zaštitu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životne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sredine</a:t>
          </a:r>
          <a:endParaRPr lang="x-none" sz="1400" b="1" kern="1200" dirty="0"/>
        </a:p>
      </dsp:txBody>
      <dsp:txXfrm>
        <a:off x="745630" y="367060"/>
        <a:ext cx="3147413" cy="286128"/>
      </dsp:txXfrm>
    </dsp:sp>
    <dsp:sp modelId="{A2F7D67E-A898-47C0-9C7A-0B8860CA68E7}">
      <dsp:nvSpPr>
        <dsp:cNvPr id="0" name=""/>
        <dsp:cNvSpPr/>
      </dsp:nvSpPr>
      <dsp:spPr>
        <a:xfrm>
          <a:off x="745630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C6BAA-7C2D-43AE-ACB5-63E65EE289DD}">
      <dsp:nvSpPr>
        <dsp:cNvPr id="0" name=""/>
        <dsp:cNvSpPr/>
      </dsp:nvSpPr>
      <dsp:spPr>
        <a:xfrm>
          <a:off x="1189765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3AE27-C4AE-4064-B276-17F5D587C098}">
      <dsp:nvSpPr>
        <dsp:cNvPr id="0" name=""/>
        <dsp:cNvSpPr/>
      </dsp:nvSpPr>
      <dsp:spPr>
        <a:xfrm>
          <a:off x="1633900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66DC7-DD85-4ADD-9F00-6388581A9BFE}">
      <dsp:nvSpPr>
        <dsp:cNvPr id="0" name=""/>
        <dsp:cNvSpPr/>
      </dsp:nvSpPr>
      <dsp:spPr>
        <a:xfrm>
          <a:off x="2078035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47F90-C669-45C4-AB97-F9DA6507D905}">
      <dsp:nvSpPr>
        <dsp:cNvPr id="0" name=""/>
        <dsp:cNvSpPr/>
      </dsp:nvSpPr>
      <dsp:spPr>
        <a:xfrm>
          <a:off x="2522170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6A3E8-5DEA-4EAF-ACB8-1EE1C07D785A}">
      <dsp:nvSpPr>
        <dsp:cNvPr id="0" name=""/>
        <dsp:cNvSpPr/>
      </dsp:nvSpPr>
      <dsp:spPr>
        <a:xfrm>
          <a:off x="2966305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A56C6-35C3-4541-953C-D1E51A83B350}">
      <dsp:nvSpPr>
        <dsp:cNvPr id="0" name=""/>
        <dsp:cNvSpPr/>
      </dsp:nvSpPr>
      <dsp:spPr>
        <a:xfrm>
          <a:off x="3410440" y="653189"/>
          <a:ext cx="419655" cy="6994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10A8B-E69D-45E1-9AE5-97547DD40008}">
      <dsp:nvSpPr>
        <dsp:cNvPr id="0" name=""/>
        <dsp:cNvSpPr/>
      </dsp:nvSpPr>
      <dsp:spPr>
        <a:xfrm>
          <a:off x="0" y="0"/>
          <a:ext cx="3993539" cy="43173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err="1" smtClean="0"/>
            <a:t>Prostorni</a:t>
          </a:r>
          <a:r>
            <a:rPr lang="x-none" sz="1800" kern="1200" dirty="0" smtClean="0"/>
            <a:t> </a:t>
          </a:r>
          <a:r>
            <a:rPr lang="x-none" sz="1800" kern="1200" dirty="0" err="1" smtClean="0"/>
            <a:t>obuhvat</a:t>
          </a:r>
          <a:endParaRPr lang="x-none" sz="1800" kern="1200" dirty="0"/>
        </a:p>
      </dsp:txBody>
      <dsp:txXfrm>
        <a:off x="21075" y="21075"/>
        <a:ext cx="3951389" cy="389580"/>
      </dsp:txXfrm>
    </dsp:sp>
    <dsp:sp modelId="{CE969C0C-3850-487A-8D5A-E1FC1ABA9F3E}">
      <dsp:nvSpPr>
        <dsp:cNvPr id="0" name=""/>
        <dsp:cNvSpPr/>
      </dsp:nvSpPr>
      <dsp:spPr>
        <a:xfrm>
          <a:off x="0" y="474386"/>
          <a:ext cx="3993539" cy="115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9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err="1" smtClean="0"/>
            <a:t>Teritorija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projekta</a:t>
          </a:r>
          <a:r>
            <a:rPr lang="x-none" sz="1400" kern="1200" dirty="0" smtClean="0"/>
            <a:t/>
          </a:r>
          <a:br>
            <a:rPr lang="x-none" sz="1400" kern="1200" dirty="0" smtClean="0"/>
          </a:br>
          <a:r>
            <a:rPr lang="x-none" sz="1400" b="1" kern="1200" dirty="0" err="1" smtClean="0"/>
            <a:t>Grad</a:t>
          </a:r>
          <a:r>
            <a:rPr lang="x-none" sz="1400" b="1" kern="1200" dirty="0" smtClean="0"/>
            <a:t> </a:t>
          </a:r>
          <a:r>
            <a:rPr lang="x-none" sz="1400" b="1" kern="1200" dirty="0" err="1" smtClean="0"/>
            <a:t>Beograd</a:t>
          </a:r>
          <a:endParaRPr lang="x-none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err="1" smtClean="0"/>
            <a:t>Detaljno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prikupljanje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podataka</a:t>
          </a:r>
          <a:r>
            <a:rPr lang="x-none" sz="1400" kern="1200" dirty="0" smtClean="0"/>
            <a:t>:</a:t>
          </a:r>
          <a:endParaRPr lang="x-non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Z</a:t>
          </a:r>
          <a:r>
            <a:rPr lang="x-none" sz="1400" kern="1200" dirty="0" err="1" smtClean="0"/>
            <a:t>elene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površine</a:t>
          </a:r>
          <a:r>
            <a:rPr lang="x-none" sz="1400" kern="1200" dirty="0" smtClean="0"/>
            <a:t> – JKP </a:t>
          </a:r>
          <a:r>
            <a:rPr lang="en-US" sz="1400" kern="1200" dirty="0" smtClean="0"/>
            <a:t>“</a:t>
          </a:r>
          <a:r>
            <a:rPr lang="x-none" sz="1400" kern="1200" dirty="0" err="1" smtClean="0"/>
            <a:t>Zelenilo</a:t>
          </a:r>
          <a:r>
            <a:rPr lang="x-none" sz="1400" kern="1200" dirty="0" smtClean="0"/>
            <a:t> </a:t>
          </a:r>
          <a:r>
            <a:rPr lang="x-none" sz="1400" kern="1200" dirty="0" err="1" smtClean="0"/>
            <a:t>Beograd</a:t>
          </a:r>
          <a:r>
            <a:rPr lang="en-US" sz="1400" kern="1200" dirty="0" smtClean="0"/>
            <a:t>”</a:t>
          </a:r>
          <a:endParaRPr lang="x-non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/>
            <a:t>2338 ha </a:t>
          </a:r>
          <a:r>
            <a:rPr lang="en-US" sz="1400" kern="1200" dirty="0" smtClean="0"/>
            <a:t>/ 2675 </a:t>
          </a:r>
          <a:r>
            <a:rPr lang="en-US" sz="1400" kern="1200" dirty="0" err="1" smtClean="0"/>
            <a:t>komada</a:t>
          </a:r>
          <a:endParaRPr lang="x-none" sz="1400" kern="1200" dirty="0"/>
        </a:p>
      </dsp:txBody>
      <dsp:txXfrm>
        <a:off x="0" y="474386"/>
        <a:ext cx="3993539" cy="1155060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64EF-38EA-4DD3-B7AA-ECA71CD160A4}">
      <dsp:nvSpPr>
        <dsp:cNvPr id="0" name=""/>
        <dsp:cNvSpPr/>
      </dsp:nvSpPr>
      <dsp:spPr>
        <a:xfrm>
          <a:off x="0" y="0"/>
          <a:ext cx="4777154" cy="455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err="1" smtClean="0"/>
            <a:t>Projektna</a:t>
          </a:r>
          <a:r>
            <a:rPr lang="x-none" sz="1800" kern="1200" dirty="0" smtClean="0"/>
            <a:t> </a:t>
          </a:r>
          <a:r>
            <a:rPr lang="x-none" sz="1800" kern="1200" dirty="0" err="1" smtClean="0"/>
            <a:t>dokumentacija</a:t>
          </a:r>
          <a:endParaRPr lang="x-none" sz="1800" kern="1200" dirty="0"/>
        </a:p>
      </dsp:txBody>
      <dsp:txXfrm>
        <a:off x="22240" y="22240"/>
        <a:ext cx="4732674" cy="411115"/>
      </dsp:txXfrm>
    </dsp:sp>
    <dsp:sp modelId="{F68D52E0-1532-41D2-851B-528C201FA3AC}">
      <dsp:nvSpPr>
        <dsp:cNvPr id="0" name=""/>
        <dsp:cNvSpPr/>
      </dsp:nvSpPr>
      <dsp:spPr>
        <a:xfrm>
          <a:off x="0" y="456450"/>
          <a:ext cx="4777154" cy="990494"/>
        </a:xfrm>
        <a:prstGeom prst="rect">
          <a:avLst/>
        </a:prstGeom>
        <a:solidFill>
          <a:schemeClr val="bg1">
            <a:alpha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675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600" kern="1200" dirty="0" err="1" smtClean="0"/>
            <a:t>Projekat</a:t>
          </a:r>
          <a:r>
            <a:rPr lang="x-none" sz="1600" kern="1200" dirty="0" smtClean="0"/>
            <a:t>: </a:t>
          </a:r>
          <a:r>
            <a:rPr lang="en-US" sz="1600" kern="1200" dirty="0" smtClean="0"/>
            <a:t>“</a:t>
          </a:r>
          <a:r>
            <a:rPr lang="en-US" sz="1600" b="1" kern="1200" dirty="0" err="1" smtClean="0"/>
            <a:t>Zelena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regulativa</a:t>
          </a:r>
          <a:r>
            <a:rPr lang="en-US" sz="1600" kern="1200" dirty="0" smtClean="0"/>
            <a:t>”</a:t>
          </a:r>
          <a:endParaRPr lang="x-none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err="1" smtClean="0"/>
            <a:t>Multidisciplinarni</a:t>
          </a:r>
          <a:r>
            <a:rPr lang="en-US" sz="1600" b="1" kern="1200" dirty="0" smtClean="0"/>
            <a:t> </a:t>
          </a:r>
          <a:r>
            <a:rPr lang="en-US" sz="1600" b="1" kern="1200" dirty="0" err="1" smtClean="0"/>
            <a:t>tim</a:t>
          </a:r>
          <a:r>
            <a:rPr lang="en-US" sz="1600" b="1" kern="1200" dirty="0" smtClean="0"/>
            <a:t> </a:t>
          </a:r>
          <a:r>
            <a:rPr lang="x-none" sz="1600" kern="1200" dirty="0" smtClean="0"/>
            <a:t>(</a:t>
          </a:r>
          <a:r>
            <a:rPr lang="x-none" sz="1600" kern="1200" dirty="0" err="1" smtClean="0"/>
            <a:t>prostorno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planiranje</a:t>
          </a:r>
          <a:r>
            <a:rPr lang="x-none" sz="1600" kern="1200" dirty="0" smtClean="0"/>
            <a:t>, GIS, </a:t>
          </a:r>
          <a:r>
            <a:rPr lang="x-none" sz="1600" kern="1200" dirty="0" err="1" smtClean="0"/>
            <a:t>pejzažna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arhitektura</a:t>
          </a:r>
          <a:r>
            <a:rPr lang="x-none" sz="1600" kern="1200" dirty="0" smtClean="0"/>
            <a:t>, </a:t>
          </a:r>
          <a:r>
            <a:rPr lang="x-none" sz="1600" kern="1200" dirty="0" err="1" smtClean="0"/>
            <a:t>šumarstvo</a:t>
          </a:r>
          <a:r>
            <a:rPr lang="x-none" sz="1600" kern="1200" dirty="0" smtClean="0"/>
            <a:t>, </a:t>
          </a:r>
          <a:r>
            <a:rPr lang="x-none" sz="1600" kern="1200" dirty="0" err="1" smtClean="0"/>
            <a:t>zaštita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životne</a:t>
          </a:r>
          <a:r>
            <a:rPr lang="x-none" sz="1600" kern="1200" dirty="0" smtClean="0"/>
            <a:t> </a:t>
          </a:r>
          <a:r>
            <a:rPr lang="x-none" sz="1600" kern="1200" dirty="0" err="1" smtClean="0"/>
            <a:t>sredine</a:t>
          </a:r>
          <a:r>
            <a:rPr lang="x-none" sz="1600" kern="1200" dirty="0" smtClean="0"/>
            <a:t>, </a:t>
          </a:r>
          <a:r>
            <a:rPr lang="x-none" sz="1600" kern="1200" dirty="0" err="1" smtClean="0"/>
            <a:t>geodezija</a:t>
          </a:r>
          <a:r>
            <a:rPr lang="x-none" sz="1600" kern="1200" dirty="0" smtClean="0"/>
            <a:t>,…</a:t>
          </a:r>
          <a:r>
            <a:rPr lang="en-US" sz="1600" kern="1200" dirty="0" smtClean="0"/>
            <a:t>)</a:t>
          </a:r>
          <a:endParaRPr lang="x-none" sz="1600" kern="1200" dirty="0"/>
        </a:p>
      </dsp:txBody>
      <dsp:txXfrm>
        <a:off x="0" y="456450"/>
        <a:ext cx="4777154" cy="9904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55144-1EED-48E9-AEE2-955389C08074}">
      <dsp:nvSpPr>
        <dsp:cNvPr id="0" name=""/>
        <dsp:cNvSpPr/>
      </dsp:nvSpPr>
      <dsp:spPr>
        <a:xfrm>
          <a:off x="0" y="8459"/>
          <a:ext cx="2438400" cy="106704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900" kern="1200" dirty="0" smtClean="0"/>
            <a:t>Izrada digitalne baze podataka katastra podzemnih vodova</a:t>
          </a:r>
        </a:p>
      </dsp:txBody>
      <dsp:txXfrm>
        <a:off x="52089" y="60548"/>
        <a:ext cx="2334222" cy="962862"/>
      </dsp:txXfrm>
    </dsp:sp>
    <dsp:sp modelId="{EE714A1C-1946-4BD8-96ED-DF2BC315C19D}">
      <dsp:nvSpPr>
        <dsp:cNvPr id="0" name=""/>
        <dsp:cNvSpPr/>
      </dsp:nvSpPr>
      <dsp:spPr>
        <a:xfrm>
          <a:off x="0" y="1075499"/>
          <a:ext cx="2438400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Elektroenergetska, vodovodna, kanalizaciona, toplovodna i telekomunikaciona mreža</a:t>
          </a:r>
          <a:endParaRPr lang="x-none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Područje </a:t>
          </a:r>
          <a:r>
            <a:rPr lang="x-none" sz="1400" b="1" kern="1200" dirty="0" smtClean="0"/>
            <a:t>grada Beograda</a:t>
          </a:r>
          <a:r>
            <a:rPr lang="x-none" sz="1400" kern="1200" dirty="0" smtClean="0"/>
            <a:t> (preko </a:t>
          </a:r>
          <a:r>
            <a:rPr lang="x-none" sz="1400" b="1" kern="1200" dirty="0" smtClean="0"/>
            <a:t>4.200 planova</a:t>
          </a:r>
          <a:r>
            <a:rPr lang="x-none" sz="1400" kern="1200" dirty="0" smtClean="0"/>
            <a:t>, površina 3200km</a:t>
          </a:r>
          <a:r>
            <a:rPr lang="x-none" sz="1400" kern="1200" baseline="30000" dirty="0" smtClean="0"/>
            <a:t>2</a:t>
          </a:r>
          <a:r>
            <a:rPr lang="x-none" sz="1400" kern="1200" dirty="0" smtClean="0"/>
            <a:t>, oko </a:t>
          </a:r>
          <a:r>
            <a:rPr lang="x-none" sz="1400" b="1" kern="1200" dirty="0" smtClean="0"/>
            <a:t>19.000 km </a:t>
          </a:r>
          <a:r>
            <a:rPr lang="x-none" sz="1400" kern="1200" dirty="0" smtClean="0"/>
            <a:t>vodova</a:t>
          </a:r>
          <a:endParaRPr lang="x-none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dirty="0" smtClean="0"/>
            <a:t>Područje </a:t>
          </a:r>
          <a:r>
            <a:rPr lang="x-none" sz="1400" b="1" kern="1200" dirty="0" smtClean="0"/>
            <a:t>opštine Pirot</a:t>
          </a:r>
          <a:endParaRPr lang="x-none" sz="1400" b="1" kern="1200" dirty="0"/>
        </a:p>
      </dsp:txBody>
      <dsp:txXfrm>
        <a:off x="0" y="1075499"/>
        <a:ext cx="2438400" cy="18878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55144-1EED-48E9-AEE2-955389C08074}">
      <dsp:nvSpPr>
        <dsp:cNvPr id="0" name=""/>
        <dsp:cNvSpPr/>
      </dsp:nvSpPr>
      <dsp:spPr>
        <a:xfrm>
          <a:off x="0" y="25192"/>
          <a:ext cx="2286000" cy="43173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/>
            <a:t>Izrada DTK5 1:5.000</a:t>
          </a:r>
          <a:endParaRPr lang="x-none" sz="1800" kern="1200" dirty="0"/>
        </a:p>
      </dsp:txBody>
      <dsp:txXfrm>
        <a:off x="21075" y="46267"/>
        <a:ext cx="2243850" cy="389580"/>
      </dsp:txXfrm>
    </dsp:sp>
    <dsp:sp modelId="{EE714A1C-1946-4BD8-96ED-DF2BC315C19D}">
      <dsp:nvSpPr>
        <dsp:cNvPr id="0" name=""/>
        <dsp:cNvSpPr/>
      </dsp:nvSpPr>
      <dsp:spPr>
        <a:xfrm>
          <a:off x="0" y="456922"/>
          <a:ext cx="2286000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81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noProof="0" dirty="0" smtClean="0"/>
            <a:t>Beograd (</a:t>
          </a:r>
          <a:r>
            <a:rPr lang="x-none" sz="1400" b="1" kern="1200" noProof="0" dirty="0" smtClean="0"/>
            <a:t>160 listova</a:t>
          </a:r>
          <a:r>
            <a:rPr lang="x-none" sz="1400" kern="1200" noProof="0" dirty="0" smtClean="0"/>
            <a:t> DTK5, </a:t>
          </a:r>
          <a:r>
            <a:rPr lang="x-none" sz="1400" b="1" kern="1200" noProof="0" dirty="0" smtClean="0"/>
            <a:t>1800km</a:t>
          </a:r>
          <a:r>
            <a:rPr lang="x-none" sz="1400" b="1" kern="1200" baseline="30000" noProof="0" dirty="0" smtClean="0"/>
            <a:t>2</a:t>
          </a:r>
          <a:r>
            <a:rPr lang="x-none" sz="1400" kern="1200" noProof="0" dirty="0" smtClean="0"/>
            <a:t>)</a:t>
          </a:r>
          <a:endParaRPr lang="x-none" sz="1400" kern="1200" noProof="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x-none" sz="1400" kern="1200" noProof="0" dirty="0" smtClean="0"/>
            <a:t>Pančevo, Pirot</a:t>
          </a:r>
          <a:endParaRPr lang="x-none" sz="1400" kern="1200" noProof="0" dirty="0"/>
        </a:p>
      </dsp:txBody>
      <dsp:txXfrm>
        <a:off x="0" y="456922"/>
        <a:ext cx="2286000" cy="68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88AC1-8E0C-41BE-86BF-7C079FBFDE5A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D820D-C678-4DAB-8872-38723FC5C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85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C95D7-D073-4090-898B-652BB68E19CD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5115-85E7-47F8-9282-30604B7A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01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29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E5B0CA-2AB0-4508-AAC0-CA2B44A75A37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5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9CD1B5-0F4D-4ECD-A88D-9B649CCC616E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1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97EFDF-16CE-4052-8FCD-847DA9602BD7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7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086BB8-708B-4FCD-9A64-A2891D5D5DD6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2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ADF427-D2FF-4C9E-91A7-2C97E8A04B4E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46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DDE88C-A269-40F5-A6BC-A146AFE233B8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91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418497-8B35-4EF8-8948-75AD6858BCE1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20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3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8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2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5115-85E7-47F8-9282-30604B7A5A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06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3790A2-7710-4C8F-90FA-121186EBA3AE}" type="slidenum">
              <a:rPr lang="en-US" altLang="en-US" sz="1300">
                <a:solidFill>
                  <a:prstClr val="black"/>
                </a:solidFill>
                <a:latin typeface="Verdana" panose="020B0604030504040204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z="13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9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98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6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>
                <a:solidFill>
                  <a:srgbClr val="D6ECFF"/>
                </a:solidFill>
              </a:rPr>
              <a:pPr/>
              <a:t>11/18/2015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1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41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53927" y="115888"/>
            <a:ext cx="8836146" cy="720725"/>
          </a:xfrm>
          <a:prstGeom prst="rect">
            <a:avLst/>
          </a:prstGeom>
        </p:spPr>
        <p:txBody>
          <a:bodyPr lIns="9144" tIns="9144" rIns="9144" bIns="9144" anchor="ctr" anchorCtr="1"/>
          <a:lstStyle>
            <a:lvl1pPr algn="ctr"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53927" y="1052513"/>
            <a:ext cx="8836146" cy="527208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200"/>
              </a:spcBef>
              <a:spcAft>
                <a:spcPts val="100"/>
              </a:spcAft>
              <a:buFont typeface="Wingdings" pitchFamily="2" charset="2"/>
              <a:buChar char="v"/>
              <a:defRPr sz="1600"/>
            </a:lvl1pPr>
            <a:lvl2pPr marL="514350" indent="-171450">
              <a:spcBef>
                <a:spcPts val="400"/>
              </a:spcBef>
              <a:spcAft>
                <a:spcPts val="100"/>
              </a:spcAft>
              <a:buSzPct val="100000"/>
              <a:buFont typeface="Verdana" pitchFamily="34" charset="0"/>
              <a:buChar char="●"/>
              <a:defRPr sz="1400"/>
            </a:lvl2pPr>
            <a:lvl3pPr marL="742950" indent="-171450">
              <a:spcBef>
                <a:spcPts val="300"/>
              </a:spcBef>
              <a:spcAft>
                <a:spcPts val="100"/>
              </a:spcAft>
              <a:buFont typeface="Verdana" pitchFamily="34" charset="0"/>
              <a:buChar char="●"/>
              <a:defRPr sz="1400"/>
            </a:lvl3pPr>
            <a:lvl4pPr marL="971550" indent="-171450">
              <a:spcBef>
                <a:spcPts val="300"/>
              </a:spcBef>
              <a:spcAft>
                <a:spcPts val="100"/>
              </a:spcAft>
              <a:buClr>
                <a:srgbClr val="002060"/>
              </a:buClr>
              <a:buFont typeface="Verdana" pitchFamily="34" charset="0"/>
              <a:buChar char="●"/>
              <a:defRPr sz="1200"/>
            </a:lvl4pPr>
            <a:lvl5pPr marL="1143000" indent="-171450">
              <a:spcBef>
                <a:spcPts val="300"/>
              </a:spcBef>
              <a:spcAft>
                <a:spcPts val="100"/>
              </a:spcAft>
              <a:buClr>
                <a:srgbClr val="002060"/>
              </a:buClr>
              <a:buFont typeface="Verdana" pitchFamily="34" charset="0"/>
              <a:buChar char="●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3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31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17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2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2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3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7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23ED-814B-4938-87FC-D26D50BF79D5}" type="datetimeFigureOut">
              <a:rPr lang="x-none" smtClean="0"/>
              <a:pPr/>
              <a:t>11/18/2015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A8C9-77C5-4F30-8B66-A69AE8D6774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173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9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5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32" r:id="rId11"/>
    <p:sldLayoutId id="2147484321" r:id="rId12"/>
    <p:sldLayoutId id="2147484322" r:id="rId13"/>
    <p:sldLayoutId id="2147484323" r:id="rId1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C4A8AAF-5113-4C07-9FE0-22059A06FA70}" type="datetimeFigureOut">
              <a:rPr lang="en-US" smtClean="0"/>
              <a:pPr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E803-2430-476B-906D-02E19580F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9" r:id="rId5"/>
    <p:sldLayoutId id="2147484270" r:id="rId6"/>
    <p:sldLayoutId id="2147484271" r:id="rId7"/>
    <p:sldLayoutId id="2147484272" r:id="rId8"/>
    <p:sldLayoutId id="2147484273" r:id="rId9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6.xml"/><Relationship Id="rId13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diagramLayout" Target="../diagrams/layout26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6.xml"/><Relationship Id="rId11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diagramDrawing" Target="../diagrams/drawing26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26.xml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13" Type="http://schemas.microsoft.com/office/2007/relationships/diagramDrawing" Target="../diagrams/drawing28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7.xml"/><Relationship Id="rId12" Type="http://schemas.openxmlformats.org/officeDocument/2006/relationships/diagramColors" Target="../diagrams/colors2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7.xml"/><Relationship Id="rId11" Type="http://schemas.openxmlformats.org/officeDocument/2006/relationships/diagramQuickStyle" Target="../diagrams/quickStyle28.xml"/><Relationship Id="rId5" Type="http://schemas.openxmlformats.org/officeDocument/2006/relationships/diagramLayout" Target="../diagrams/layout27.xml"/><Relationship Id="rId10" Type="http://schemas.openxmlformats.org/officeDocument/2006/relationships/diagramLayout" Target="../diagrams/layout28.xml"/><Relationship Id="rId4" Type="http://schemas.openxmlformats.org/officeDocument/2006/relationships/diagramData" Target="../diagrams/data27.xml"/><Relationship Id="rId9" Type="http://schemas.openxmlformats.org/officeDocument/2006/relationships/diagramData" Target="../diagrams/data28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11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12" Type="http://schemas.microsoft.com/office/2007/relationships/diagramDrawing" Target="../diagrams/drawing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9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29.xml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29.xml"/><Relationship Id="rId9" Type="http://schemas.openxmlformats.org/officeDocument/2006/relationships/diagramLayout" Target="../diagrams/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13" Type="http://schemas.openxmlformats.org/officeDocument/2006/relationships/diagramQuickStyle" Target="../diagrams/quickStyle32.xml"/><Relationship Id="rId3" Type="http://schemas.openxmlformats.org/officeDocument/2006/relationships/notesSlide" Target="../notesSlides/notesSlide11.xml"/><Relationship Id="rId7" Type="http://schemas.openxmlformats.org/officeDocument/2006/relationships/diagramLayout" Target="../diagrams/layout31.xml"/><Relationship Id="rId12" Type="http://schemas.openxmlformats.org/officeDocument/2006/relationships/diagramLayout" Target="../diagrams/layout3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31.xml"/><Relationship Id="rId11" Type="http://schemas.openxmlformats.org/officeDocument/2006/relationships/diagramData" Target="../diagrams/data32.xml"/><Relationship Id="rId5" Type="http://schemas.openxmlformats.org/officeDocument/2006/relationships/image" Target="../media/image34.emf"/><Relationship Id="rId15" Type="http://schemas.microsoft.com/office/2007/relationships/diagramDrawing" Target="../diagrams/drawing32.xml"/><Relationship Id="rId10" Type="http://schemas.microsoft.com/office/2007/relationships/diagramDrawing" Target="../diagrams/drawing31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31.xml"/><Relationship Id="rId14" Type="http://schemas.openxmlformats.org/officeDocument/2006/relationships/diagramColors" Target="../diagrams/colors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34.xml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openxmlformats.org/officeDocument/2006/relationships/diagramColors" Target="../diagrams/colors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3.xml"/><Relationship Id="rId11" Type="http://schemas.openxmlformats.org/officeDocument/2006/relationships/diagramQuickStyle" Target="../diagrams/quickStyle34.xml"/><Relationship Id="rId5" Type="http://schemas.openxmlformats.org/officeDocument/2006/relationships/diagramQuickStyle" Target="../diagrams/quickStyle33.xml"/><Relationship Id="rId10" Type="http://schemas.openxmlformats.org/officeDocument/2006/relationships/diagramLayout" Target="../diagrams/layout34.xml"/><Relationship Id="rId4" Type="http://schemas.openxmlformats.org/officeDocument/2006/relationships/diagramLayout" Target="../diagrams/layout33.xml"/><Relationship Id="rId9" Type="http://schemas.openxmlformats.org/officeDocument/2006/relationships/diagramData" Target="../diagrams/data34.xml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diagramDrawing" Target="../diagrams/drawing36.xml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12" Type="http://schemas.openxmlformats.org/officeDocument/2006/relationships/diagramColors" Target="../diagrams/colors3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5.xml"/><Relationship Id="rId11" Type="http://schemas.openxmlformats.org/officeDocument/2006/relationships/diagramQuickStyle" Target="../diagrams/quickStyle36.xml"/><Relationship Id="rId5" Type="http://schemas.openxmlformats.org/officeDocument/2006/relationships/diagramQuickStyle" Target="../diagrams/quickStyle35.xml"/><Relationship Id="rId10" Type="http://schemas.openxmlformats.org/officeDocument/2006/relationships/diagramLayout" Target="../diagrams/layout36.xml"/><Relationship Id="rId4" Type="http://schemas.openxmlformats.org/officeDocument/2006/relationships/diagramLayout" Target="../diagrams/layout35.xml"/><Relationship Id="rId9" Type="http://schemas.openxmlformats.org/officeDocument/2006/relationships/diagramData" Target="../diagrams/data36.xml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image" Target="../media/image11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5" Type="http://schemas.openxmlformats.org/officeDocument/2006/relationships/diagramQuickStyle" Target="../diagrams/quickStyle37.xml"/><Relationship Id="rId10" Type="http://schemas.openxmlformats.org/officeDocument/2006/relationships/diagramQuickStyle" Target="../diagrams/quickStyle38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13" Type="http://schemas.microsoft.com/office/2007/relationships/diagramDrawing" Target="../diagrams/drawing40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39.xml"/><Relationship Id="rId12" Type="http://schemas.openxmlformats.org/officeDocument/2006/relationships/diagramColors" Target="../diagrams/colors4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9.xml"/><Relationship Id="rId11" Type="http://schemas.openxmlformats.org/officeDocument/2006/relationships/diagramQuickStyle" Target="../diagrams/quickStyle40.xml"/><Relationship Id="rId5" Type="http://schemas.openxmlformats.org/officeDocument/2006/relationships/diagramLayout" Target="../diagrams/layout39.xml"/><Relationship Id="rId10" Type="http://schemas.openxmlformats.org/officeDocument/2006/relationships/diagramLayout" Target="../diagrams/layout40.xml"/><Relationship Id="rId4" Type="http://schemas.openxmlformats.org/officeDocument/2006/relationships/diagramData" Target="../diagrams/data39.xml"/><Relationship Id="rId9" Type="http://schemas.openxmlformats.org/officeDocument/2006/relationships/diagramData" Target="../diagrams/data40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4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4" Type="http://schemas.openxmlformats.org/officeDocument/2006/relationships/diagramData" Target="../diagrams/data41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4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13" Type="http://schemas.openxmlformats.org/officeDocument/2006/relationships/image" Target="../media/image11.png"/><Relationship Id="rId3" Type="http://schemas.openxmlformats.org/officeDocument/2006/relationships/diagramLayout" Target="../diagrams/layout43.xml"/><Relationship Id="rId7" Type="http://schemas.openxmlformats.org/officeDocument/2006/relationships/diagramData" Target="../diagrams/data44.xml"/><Relationship Id="rId12" Type="http://schemas.openxmlformats.org/officeDocument/2006/relationships/image" Target="../media/image40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3.xml"/><Relationship Id="rId11" Type="http://schemas.microsoft.com/office/2007/relationships/diagramDrawing" Target="../diagrams/drawing44.xml"/><Relationship Id="rId5" Type="http://schemas.openxmlformats.org/officeDocument/2006/relationships/diagramColors" Target="../diagrams/colors43.xml"/><Relationship Id="rId10" Type="http://schemas.openxmlformats.org/officeDocument/2006/relationships/diagramColors" Target="../diagrams/colors44.xml"/><Relationship Id="rId4" Type="http://schemas.openxmlformats.org/officeDocument/2006/relationships/diagramQuickStyle" Target="../diagrams/quickStyle43.xml"/><Relationship Id="rId9" Type="http://schemas.openxmlformats.org/officeDocument/2006/relationships/diagramQuickStyle" Target="../diagrams/quickStyle4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diagramLayout" Target="../diagrams/layout47.xml"/><Relationship Id="rId26" Type="http://schemas.microsoft.com/office/2007/relationships/diagramDrawing" Target="../diagrams/drawing48.xml"/><Relationship Id="rId39" Type="http://schemas.openxmlformats.org/officeDocument/2006/relationships/diagramQuickStyle" Target="../diagrams/quickStyle51.xml"/><Relationship Id="rId21" Type="http://schemas.microsoft.com/office/2007/relationships/diagramDrawing" Target="../diagrams/drawing47.xml"/><Relationship Id="rId34" Type="http://schemas.openxmlformats.org/officeDocument/2006/relationships/diagramQuickStyle" Target="../diagrams/quickStyle50.xml"/><Relationship Id="rId42" Type="http://schemas.openxmlformats.org/officeDocument/2006/relationships/diagramData" Target="../diagrams/data52.xml"/><Relationship Id="rId47" Type="http://schemas.openxmlformats.org/officeDocument/2006/relationships/diagramData" Target="../diagrams/data53.xml"/><Relationship Id="rId50" Type="http://schemas.openxmlformats.org/officeDocument/2006/relationships/diagramColors" Target="../diagrams/colors53.xml"/><Relationship Id="rId55" Type="http://schemas.openxmlformats.org/officeDocument/2006/relationships/diagramColors" Target="../diagrams/colors54.xml"/><Relationship Id="rId7" Type="http://schemas.openxmlformats.org/officeDocument/2006/relationships/diagramData" Target="../diagrams/data46.xml"/><Relationship Id="rId12" Type="http://schemas.openxmlformats.org/officeDocument/2006/relationships/image" Target="../media/image41.jpeg"/><Relationship Id="rId17" Type="http://schemas.openxmlformats.org/officeDocument/2006/relationships/diagramData" Target="../diagrams/data47.xml"/><Relationship Id="rId25" Type="http://schemas.openxmlformats.org/officeDocument/2006/relationships/diagramColors" Target="../diagrams/colors48.xml"/><Relationship Id="rId33" Type="http://schemas.openxmlformats.org/officeDocument/2006/relationships/diagramLayout" Target="../diagrams/layout50.xml"/><Relationship Id="rId38" Type="http://schemas.openxmlformats.org/officeDocument/2006/relationships/diagramLayout" Target="../diagrams/layout51.xml"/><Relationship Id="rId46" Type="http://schemas.microsoft.com/office/2007/relationships/diagramDrawing" Target="../diagrams/drawing52.xml"/><Relationship Id="rId2" Type="http://schemas.openxmlformats.org/officeDocument/2006/relationships/diagramData" Target="../diagrams/data45.xml"/><Relationship Id="rId16" Type="http://schemas.openxmlformats.org/officeDocument/2006/relationships/image" Target="../media/image45.png"/><Relationship Id="rId20" Type="http://schemas.openxmlformats.org/officeDocument/2006/relationships/diagramColors" Target="../diagrams/colors47.xml"/><Relationship Id="rId29" Type="http://schemas.openxmlformats.org/officeDocument/2006/relationships/diagramQuickStyle" Target="../diagrams/quickStyle49.xml"/><Relationship Id="rId41" Type="http://schemas.microsoft.com/office/2007/relationships/diagramDrawing" Target="../diagrams/drawing51.xml"/><Relationship Id="rId54" Type="http://schemas.openxmlformats.org/officeDocument/2006/relationships/diagramQuickStyle" Target="../diagrams/quickStyle5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24" Type="http://schemas.openxmlformats.org/officeDocument/2006/relationships/diagramQuickStyle" Target="../diagrams/quickStyle48.xml"/><Relationship Id="rId32" Type="http://schemas.openxmlformats.org/officeDocument/2006/relationships/diagramData" Target="../diagrams/data50.xml"/><Relationship Id="rId37" Type="http://schemas.openxmlformats.org/officeDocument/2006/relationships/diagramData" Target="../diagrams/data51.xml"/><Relationship Id="rId40" Type="http://schemas.openxmlformats.org/officeDocument/2006/relationships/diagramColors" Target="../diagrams/colors51.xml"/><Relationship Id="rId45" Type="http://schemas.openxmlformats.org/officeDocument/2006/relationships/diagramColors" Target="../diagrams/colors52.xml"/><Relationship Id="rId53" Type="http://schemas.openxmlformats.org/officeDocument/2006/relationships/diagramLayout" Target="../diagrams/layout54.xml"/><Relationship Id="rId5" Type="http://schemas.openxmlformats.org/officeDocument/2006/relationships/diagramColors" Target="../diagrams/colors45.xml"/><Relationship Id="rId15" Type="http://schemas.openxmlformats.org/officeDocument/2006/relationships/image" Target="../media/image44.jpeg"/><Relationship Id="rId23" Type="http://schemas.openxmlformats.org/officeDocument/2006/relationships/diagramLayout" Target="../diagrams/layout48.xml"/><Relationship Id="rId28" Type="http://schemas.openxmlformats.org/officeDocument/2006/relationships/diagramLayout" Target="../diagrams/layout49.xml"/><Relationship Id="rId36" Type="http://schemas.microsoft.com/office/2007/relationships/diagramDrawing" Target="../diagrams/drawing50.xml"/><Relationship Id="rId49" Type="http://schemas.openxmlformats.org/officeDocument/2006/relationships/diagramQuickStyle" Target="../diagrams/quickStyle53.xml"/><Relationship Id="rId57" Type="http://schemas.openxmlformats.org/officeDocument/2006/relationships/image" Target="../media/image11.png"/><Relationship Id="rId10" Type="http://schemas.openxmlformats.org/officeDocument/2006/relationships/diagramColors" Target="../diagrams/colors46.xml"/><Relationship Id="rId19" Type="http://schemas.openxmlformats.org/officeDocument/2006/relationships/diagramQuickStyle" Target="../diagrams/quickStyle47.xml"/><Relationship Id="rId31" Type="http://schemas.microsoft.com/office/2007/relationships/diagramDrawing" Target="../diagrams/drawing49.xml"/><Relationship Id="rId44" Type="http://schemas.openxmlformats.org/officeDocument/2006/relationships/diagramQuickStyle" Target="../diagrams/quickStyle52.xml"/><Relationship Id="rId52" Type="http://schemas.openxmlformats.org/officeDocument/2006/relationships/diagramData" Target="../diagrams/data54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Relationship Id="rId14" Type="http://schemas.openxmlformats.org/officeDocument/2006/relationships/image" Target="../media/image43.png"/><Relationship Id="rId22" Type="http://schemas.openxmlformats.org/officeDocument/2006/relationships/diagramData" Target="../diagrams/data48.xml"/><Relationship Id="rId27" Type="http://schemas.openxmlformats.org/officeDocument/2006/relationships/diagramData" Target="../diagrams/data49.xml"/><Relationship Id="rId30" Type="http://schemas.openxmlformats.org/officeDocument/2006/relationships/diagramColors" Target="../diagrams/colors49.xml"/><Relationship Id="rId35" Type="http://schemas.openxmlformats.org/officeDocument/2006/relationships/diagramColors" Target="../diagrams/colors50.xml"/><Relationship Id="rId43" Type="http://schemas.openxmlformats.org/officeDocument/2006/relationships/diagramLayout" Target="../diagrams/layout52.xml"/><Relationship Id="rId48" Type="http://schemas.openxmlformats.org/officeDocument/2006/relationships/diagramLayout" Target="../diagrams/layout53.xml"/><Relationship Id="rId56" Type="http://schemas.microsoft.com/office/2007/relationships/diagramDrawing" Target="../diagrams/drawing54.xml"/><Relationship Id="rId8" Type="http://schemas.openxmlformats.org/officeDocument/2006/relationships/diagramLayout" Target="../diagrams/layout46.xml"/><Relationship Id="rId51" Type="http://schemas.microsoft.com/office/2007/relationships/diagramDrawing" Target="../diagrams/drawing53.xml"/><Relationship Id="rId3" Type="http://schemas.openxmlformats.org/officeDocument/2006/relationships/diagramLayout" Target="../diagrams/layout4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6.xml"/><Relationship Id="rId13" Type="http://schemas.openxmlformats.org/officeDocument/2006/relationships/diagramLayout" Target="../diagrams/layout57.xml"/><Relationship Id="rId18" Type="http://schemas.openxmlformats.org/officeDocument/2006/relationships/diagramLayout" Target="../diagrams/layout58.xml"/><Relationship Id="rId3" Type="http://schemas.openxmlformats.org/officeDocument/2006/relationships/diagramLayout" Target="../diagrams/layout55.xml"/><Relationship Id="rId21" Type="http://schemas.microsoft.com/office/2007/relationships/diagramDrawing" Target="../diagrams/drawing58.xml"/><Relationship Id="rId7" Type="http://schemas.openxmlformats.org/officeDocument/2006/relationships/diagramData" Target="../diagrams/data56.xml"/><Relationship Id="rId12" Type="http://schemas.openxmlformats.org/officeDocument/2006/relationships/diagramData" Target="../diagrams/data57.xml"/><Relationship Id="rId17" Type="http://schemas.openxmlformats.org/officeDocument/2006/relationships/diagramData" Target="../diagrams/data58.xml"/><Relationship Id="rId2" Type="http://schemas.openxmlformats.org/officeDocument/2006/relationships/diagramData" Target="../diagrams/data55.xml"/><Relationship Id="rId16" Type="http://schemas.microsoft.com/office/2007/relationships/diagramDrawing" Target="../diagrams/drawing57.xml"/><Relationship Id="rId20" Type="http://schemas.openxmlformats.org/officeDocument/2006/relationships/diagramColors" Target="../diagrams/colors5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5.xml"/><Relationship Id="rId11" Type="http://schemas.microsoft.com/office/2007/relationships/diagramDrawing" Target="../diagrams/drawing56.xml"/><Relationship Id="rId5" Type="http://schemas.openxmlformats.org/officeDocument/2006/relationships/diagramColors" Target="../diagrams/colors55.xml"/><Relationship Id="rId15" Type="http://schemas.openxmlformats.org/officeDocument/2006/relationships/diagramColors" Target="../diagrams/colors57.xml"/><Relationship Id="rId10" Type="http://schemas.openxmlformats.org/officeDocument/2006/relationships/diagramColors" Target="../diagrams/colors56.xml"/><Relationship Id="rId19" Type="http://schemas.openxmlformats.org/officeDocument/2006/relationships/diagramQuickStyle" Target="../diagrams/quickStyle58.xml"/><Relationship Id="rId4" Type="http://schemas.openxmlformats.org/officeDocument/2006/relationships/diagramQuickStyle" Target="../diagrams/quickStyle55.xml"/><Relationship Id="rId9" Type="http://schemas.openxmlformats.org/officeDocument/2006/relationships/diagramQuickStyle" Target="../diagrams/quickStyle56.xml"/><Relationship Id="rId14" Type="http://schemas.openxmlformats.org/officeDocument/2006/relationships/diagramQuickStyle" Target="../diagrams/quickStyle57.xml"/><Relationship Id="rId2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0.xml"/><Relationship Id="rId13" Type="http://schemas.openxmlformats.org/officeDocument/2006/relationships/diagramLayout" Target="../diagrams/layout61.xml"/><Relationship Id="rId18" Type="http://schemas.openxmlformats.org/officeDocument/2006/relationships/image" Target="../media/image11.png"/><Relationship Id="rId3" Type="http://schemas.openxmlformats.org/officeDocument/2006/relationships/diagramLayout" Target="../diagrams/layout59.xml"/><Relationship Id="rId7" Type="http://schemas.openxmlformats.org/officeDocument/2006/relationships/diagramData" Target="../diagrams/data60.xml"/><Relationship Id="rId12" Type="http://schemas.openxmlformats.org/officeDocument/2006/relationships/diagramData" Target="../diagrams/data61.xml"/><Relationship Id="rId17" Type="http://schemas.openxmlformats.org/officeDocument/2006/relationships/image" Target="../media/image46.emf"/><Relationship Id="rId2" Type="http://schemas.openxmlformats.org/officeDocument/2006/relationships/diagramData" Target="../diagrams/data59.xml"/><Relationship Id="rId16" Type="http://schemas.microsoft.com/office/2007/relationships/diagramDrawing" Target="../diagrams/drawing6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9.xml"/><Relationship Id="rId11" Type="http://schemas.microsoft.com/office/2007/relationships/diagramDrawing" Target="../diagrams/drawing60.xml"/><Relationship Id="rId5" Type="http://schemas.openxmlformats.org/officeDocument/2006/relationships/diagramColors" Target="../diagrams/colors59.xml"/><Relationship Id="rId15" Type="http://schemas.openxmlformats.org/officeDocument/2006/relationships/diagramColors" Target="../diagrams/colors61.xml"/><Relationship Id="rId10" Type="http://schemas.openxmlformats.org/officeDocument/2006/relationships/diagramColors" Target="../diagrams/colors60.xml"/><Relationship Id="rId4" Type="http://schemas.openxmlformats.org/officeDocument/2006/relationships/diagramQuickStyle" Target="../diagrams/quickStyle59.xml"/><Relationship Id="rId9" Type="http://schemas.openxmlformats.org/officeDocument/2006/relationships/diagramQuickStyle" Target="../diagrams/quickStyle60.xml"/><Relationship Id="rId14" Type="http://schemas.openxmlformats.org/officeDocument/2006/relationships/diagramQuickStyle" Target="../diagrams/quickStyle6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2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62.xml"/><Relationship Id="rId12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62.xml"/><Relationship Id="rId11" Type="http://schemas.openxmlformats.org/officeDocument/2006/relationships/image" Target="../media/image51.png"/><Relationship Id="rId5" Type="http://schemas.openxmlformats.org/officeDocument/2006/relationships/diagramLayout" Target="../diagrams/layout62.xml"/><Relationship Id="rId10" Type="http://schemas.openxmlformats.org/officeDocument/2006/relationships/image" Target="../media/image50.png"/><Relationship Id="rId4" Type="http://schemas.openxmlformats.org/officeDocument/2006/relationships/diagramData" Target="../diagrams/data62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4.xml"/><Relationship Id="rId13" Type="http://schemas.openxmlformats.org/officeDocument/2006/relationships/image" Target="../media/image53.jpeg"/><Relationship Id="rId18" Type="http://schemas.openxmlformats.org/officeDocument/2006/relationships/diagramColors" Target="../diagrams/colors65.xml"/><Relationship Id="rId26" Type="http://schemas.openxmlformats.org/officeDocument/2006/relationships/image" Target="../media/image55.jpeg"/><Relationship Id="rId3" Type="http://schemas.openxmlformats.org/officeDocument/2006/relationships/diagramLayout" Target="../diagrams/layout63.xml"/><Relationship Id="rId21" Type="http://schemas.openxmlformats.org/officeDocument/2006/relationships/diagramLayout" Target="../diagrams/layout66.xml"/><Relationship Id="rId7" Type="http://schemas.openxmlformats.org/officeDocument/2006/relationships/diagramData" Target="../diagrams/data64.xml"/><Relationship Id="rId12" Type="http://schemas.openxmlformats.org/officeDocument/2006/relationships/image" Target="../media/image52.jpeg"/><Relationship Id="rId17" Type="http://schemas.openxmlformats.org/officeDocument/2006/relationships/diagramQuickStyle" Target="../diagrams/quickStyle65.xml"/><Relationship Id="rId25" Type="http://schemas.openxmlformats.org/officeDocument/2006/relationships/image" Target="../media/image11.png"/><Relationship Id="rId2" Type="http://schemas.openxmlformats.org/officeDocument/2006/relationships/diagramData" Target="../diagrams/data63.xml"/><Relationship Id="rId16" Type="http://schemas.openxmlformats.org/officeDocument/2006/relationships/diagramLayout" Target="../diagrams/layout65.xml"/><Relationship Id="rId20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11" Type="http://schemas.microsoft.com/office/2007/relationships/diagramDrawing" Target="../diagrams/drawing64.xml"/><Relationship Id="rId24" Type="http://schemas.microsoft.com/office/2007/relationships/diagramDrawing" Target="../diagrams/drawing66.xml"/><Relationship Id="rId5" Type="http://schemas.openxmlformats.org/officeDocument/2006/relationships/diagramColors" Target="../diagrams/colors63.xml"/><Relationship Id="rId15" Type="http://schemas.openxmlformats.org/officeDocument/2006/relationships/diagramData" Target="../diagrams/data65.xml"/><Relationship Id="rId23" Type="http://schemas.openxmlformats.org/officeDocument/2006/relationships/diagramColors" Target="../diagrams/colors66.xml"/><Relationship Id="rId10" Type="http://schemas.openxmlformats.org/officeDocument/2006/relationships/diagramColors" Target="../diagrams/colors64.xml"/><Relationship Id="rId19" Type="http://schemas.microsoft.com/office/2007/relationships/diagramDrawing" Target="../diagrams/drawing65.xml"/><Relationship Id="rId4" Type="http://schemas.openxmlformats.org/officeDocument/2006/relationships/diagramQuickStyle" Target="../diagrams/quickStyle63.xml"/><Relationship Id="rId9" Type="http://schemas.openxmlformats.org/officeDocument/2006/relationships/diagramQuickStyle" Target="../diagrams/quickStyle64.xml"/><Relationship Id="rId14" Type="http://schemas.openxmlformats.org/officeDocument/2006/relationships/image" Target="../media/image54.png"/><Relationship Id="rId22" Type="http://schemas.openxmlformats.org/officeDocument/2006/relationships/diagramQuickStyle" Target="../diagrams/quickStyle66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69.xml"/><Relationship Id="rId18" Type="http://schemas.openxmlformats.org/officeDocument/2006/relationships/diagramData" Target="../diagrams/data70.xml"/><Relationship Id="rId26" Type="http://schemas.openxmlformats.org/officeDocument/2006/relationships/diagramQuickStyle" Target="../diagrams/quickStyle71.xml"/><Relationship Id="rId39" Type="http://schemas.openxmlformats.org/officeDocument/2006/relationships/image" Target="../media/image62.jpeg"/><Relationship Id="rId3" Type="http://schemas.openxmlformats.org/officeDocument/2006/relationships/diagramLayout" Target="../diagrams/layout67.xml"/><Relationship Id="rId21" Type="http://schemas.openxmlformats.org/officeDocument/2006/relationships/diagramColors" Target="../diagrams/colors70.xml"/><Relationship Id="rId34" Type="http://schemas.microsoft.com/office/2007/relationships/diagramDrawing" Target="../diagrams/drawing72.xml"/><Relationship Id="rId42" Type="http://schemas.openxmlformats.org/officeDocument/2006/relationships/image" Target="../media/image65.jpeg"/><Relationship Id="rId47" Type="http://schemas.microsoft.com/office/2007/relationships/diagramDrawing" Target="../diagrams/drawing73.xml"/><Relationship Id="rId50" Type="http://schemas.openxmlformats.org/officeDocument/2006/relationships/diagramQuickStyle" Target="../diagrams/quickStyle74.xml"/><Relationship Id="rId7" Type="http://schemas.openxmlformats.org/officeDocument/2006/relationships/image" Target="../media/image11.png"/><Relationship Id="rId12" Type="http://schemas.microsoft.com/office/2007/relationships/diagramDrawing" Target="../diagrams/drawing68.xml"/><Relationship Id="rId17" Type="http://schemas.microsoft.com/office/2007/relationships/diagramDrawing" Target="../diagrams/drawing69.xml"/><Relationship Id="rId25" Type="http://schemas.openxmlformats.org/officeDocument/2006/relationships/diagramLayout" Target="../diagrams/layout71.xml"/><Relationship Id="rId33" Type="http://schemas.openxmlformats.org/officeDocument/2006/relationships/diagramColors" Target="../diagrams/colors72.xml"/><Relationship Id="rId38" Type="http://schemas.openxmlformats.org/officeDocument/2006/relationships/image" Target="../media/image61.jpeg"/><Relationship Id="rId46" Type="http://schemas.openxmlformats.org/officeDocument/2006/relationships/diagramColors" Target="../diagrams/colors73.xml"/><Relationship Id="rId2" Type="http://schemas.openxmlformats.org/officeDocument/2006/relationships/diagramData" Target="../diagrams/data67.xml"/><Relationship Id="rId16" Type="http://schemas.openxmlformats.org/officeDocument/2006/relationships/diagramColors" Target="../diagrams/colors69.xml"/><Relationship Id="rId20" Type="http://schemas.openxmlformats.org/officeDocument/2006/relationships/diagramQuickStyle" Target="../diagrams/quickStyle70.xml"/><Relationship Id="rId29" Type="http://schemas.openxmlformats.org/officeDocument/2006/relationships/image" Target="../media/image57.png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11" Type="http://schemas.openxmlformats.org/officeDocument/2006/relationships/diagramColors" Target="../diagrams/colors68.xml"/><Relationship Id="rId24" Type="http://schemas.openxmlformats.org/officeDocument/2006/relationships/diagramData" Target="../diagrams/data71.xml"/><Relationship Id="rId32" Type="http://schemas.openxmlformats.org/officeDocument/2006/relationships/diagramQuickStyle" Target="../diagrams/quickStyle72.xml"/><Relationship Id="rId37" Type="http://schemas.openxmlformats.org/officeDocument/2006/relationships/image" Target="../media/image60.jpeg"/><Relationship Id="rId40" Type="http://schemas.openxmlformats.org/officeDocument/2006/relationships/image" Target="../media/image63.jpeg"/><Relationship Id="rId45" Type="http://schemas.openxmlformats.org/officeDocument/2006/relationships/diagramQuickStyle" Target="../diagrams/quickStyle73.xml"/><Relationship Id="rId5" Type="http://schemas.openxmlformats.org/officeDocument/2006/relationships/diagramColors" Target="../diagrams/colors67.xml"/><Relationship Id="rId15" Type="http://schemas.openxmlformats.org/officeDocument/2006/relationships/diagramQuickStyle" Target="../diagrams/quickStyle69.xml"/><Relationship Id="rId23" Type="http://schemas.openxmlformats.org/officeDocument/2006/relationships/image" Target="../media/image56.png"/><Relationship Id="rId28" Type="http://schemas.microsoft.com/office/2007/relationships/diagramDrawing" Target="../diagrams/drawing71.xml"/><Relationship Id="rId36" Type="http://schemas.openxmlformats.org/officeDocument/2006/relationships/image" Target="../media/image59.png"/><Relationship Id="rId49" Type="http://schemas.openxmlformats.org/officeDocument/2006/relationships/diagramLayout" Target="../diagrams/layout74.xml"/><Relationship Id="rId10" Type="http://schemas.openxmlformats.org/officeDocument/2006/relationships/diagramQuickStyle" Target="../diagrams/quickStyle68.xml"/><Relationship Id="rId19" Type="http://schemas.openxmlformats.org/officeDocument/2006/relationships/diagramLayout" Target="../diagrams/layout70.xml"/><Relationship Id="rId31" Type="http://schemas.openxmlformats.org/officeDocument/2006/relationships/diagramLayout" Target="../diagrams/layout72.xml"/><Relationship Id="rId44" Type="http://schemas.openxmlformats.org/officeDocument/2006/relationships/diagramLayout" Target="../diagrams/layout73.xml"/><Relationship Id="rId52" Type="http://schemas.microsoft.com/office/2007/relationships/diagramDrawing" Target="../diagrams/drawing74.xml"/><Relationship Id="rId4" Type="http://schemas.openxmlformats.org/officeDocument/2006/relationships/diagramQuickStyle" Target="../diagrams/quickStyle67.xml"/><Relationship Id="rId9" Type="http://schemas.openxmlformats.org/officeDocument/2006/relationships/diagramLayout" Target="../diagrams/layout68.xml"/><Relationship Id="rId14" Type="http://schemas.openxmlformats.org/officeDocument/2006/relationships/diagramLayout" Target="../diagrams/layout69.xml"/><Relationship Id="rId22" Type="http://schemas.microsoft.com/office/2007/relationships/diagramDrawing" Target="../diagrams/drawing70.xml"/><Relationship Id="rId27" Type="http://schemas.openxmlformats.org/officeDocument/2006/relationships/diagramColors" Target="../diagrams/colors71.xml"/><Relationship Id="rId30" Type="http://schemas.openxmlformats.org/officeDocument/2006/relationships/diagramData" Target="../diagrams/data72.xml"/><Relationship Id="rId35" Type="http://schemas.openxmlformats.org/officeDocument/2006/relationships/image" Target="../media/image58.png"/><Relationship Id="rId43" Type="http://schemas.openxmlformats.org/officeDocument/2006/relationships/diagramData" Target="../diagrams/data73.xml"/><Relationship Id="rId48" Type="http://schemas.openxmlformats.org/officeDocument/2006/relationships/diagramData" Target="../diagrams/data74.xml"/><Relationship Id="rId8" Type="http://schemas.openxmlformats.org/officeDocument/2006/relationships/diagramData" Target="../diagrams/data68.xml"/><Relationship Id="rId51" Type="http://schemas.openxmlformats.org/officeDocument/2006/relationships/diagramColors" Target="../diagrams/colors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facebook.com/MapSoftdoo" TargetMode="External"/><Relationship Id="rId5" Type="http://schemas.openxmlformats.org/officeDocument/2006/relationships/hyperlink" Target="http://www.mapsoft.rs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diagramDrawing" Target="../diagrams/drawing5.xm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14.jpeg"/><Relationship Id="rId15" Type="http://schemas.openxmlformats.org/officeDocument/2006/relationships/image" Target="../media/image18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13.jpeg"/><Relationship Id="rId9" Type="http://schemas.openxmlformats.org/officeDocument/2006/relationships/diagramData" Target="../diagrams/data5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26" Type="http://schemas.openxmlformats.org/officeDocument/2006/relationships/diagramData" Target="../diagrams/data10.xml"/><Relationship Id="rId3" Type="http://schemas.openxmlformats.org/officeDocument/2006/relationships/image" Target="../media/image19.jpeg"/><Relationship Id="rId21" Type="http://schemas.openxmlformats.org/officeDocument/2006/relationships/diagramData" Target="../diagrams/data9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5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29" Type="http://schemas.openxmlformats.org/officeDocument/2006/relationships/diagramColors" Target="../diagrams/colors10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24" Type="http://schemas.openxmlformats.org/officeDocument/2006/relationships/diagramColors" Target="../diagrams/colors9.xml"/><Relationship Id="rId5" Type="http://schemas.openxmlformats.org/officeDocument/2006/relationships/image" Target="../media/image21.png"/><Relationship Id="rId15" Type="http://schemas.microsoft.com/office/2007/relationships/diagramDrawing" Target="../diagrams/drawing7.xml"/><Relationship Id="rId23" Type="http://schemas.openxmlformats.org/officeDocument/2006/relationships/diagramQuickStyle" Target="../diagrams/quickStyle9.xml"/><Relationship Id="rId28" Type="http://schemas.openxmlformats.org/officeDocument/2006/relationships/diagramQuickStyle" Target="../diagrams/quickStyle10.xml"/><Relationship Id="rId10" Type="http://schemas.microsoft.com/office/2007/relationships/diagramDrawing" Target="../diagrams/drawing6.xml"/><Relationship Id="rId19" Type="http://schemas.openxmlformats.org/officeDocument/2006/relationships/diagramColors" Target="../diagrams/colors8.xml"/><Relationship Id="rId31" Type="http://schemas.openxmlformats.org/officeDocument/2006/relationships/image" Target="../media/image11.png"/><Relationship Id="rId4" Type="http://schemas.openxmlformats.org/officeDocument/2006/relationships/image" Target="../media/image20.jpe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Relationship Id="rId22" Type="http://schemas.openxmlformats.org/officeDocument/2006/relationships/diagramLayout" Target="../diagrams/layout9.xml"/><Relationship Id="rId27" Type="http://schemas.openxmlformats.org/officeDocument/2006/relationships/diagramLayout" Target="../diagrams/layout10.xml"/><Relationship Id="rId30" Type="http://schemas.microsoft.com/office/2007/relationships/diagramDrawing" Target="../diagrams/drawing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2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microsoft.com/office/2007/relationships/diagramDrawing" Target="../diagrams/drawing11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11" Type="http://schemas.openxmlformats.org/officeDocument/2006/relationships/diagramQuickStyle" Target="../diagrams/quickStyle13.xml"/><Relationship Id="rId5" Type="http://schemas.openxmlformats.org/officeDocument/2006/relationships/diagramQuickStyle" Target="../diagrams/quickStyle12.xml"/><Relationship Id="rId15" Type="http://schemas.openxmlformats.org/officeDocument/2006/relationships/diagramLayout" Target="../diagrams/layout14.xml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1.png"/><Relationship Id="rId4" Type="http://schemas.openxmlformats.org/officeDocument/2006/relationships/diagramLayout" Target="../diagrams/layout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1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18" Type="http://schemas.microsoft.com/office/2007/relationships/diagramDrawing" Target="../diagrams/drawing19.xml"/><Relationship Id="rId3" Type="http://schemas.openxmlformats.org/officeDocument/2006/relationships/image" Target="../media/image26.png"/><Relationship Id="rId21" Type="http://schemas.openxmlformats.org/officeDocument/2006/relationships/diagramQuickStyle" Target="../diagrams/quickStyle20.xml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17" Type="http://schemas.openxmlformats.org/officeDocument/2006/relationships/diagramColors" Target="../diagrams/colors19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19.xml"/><Relationship Id="rId20" Type="http://schemas.openxmlformats.org/officeDocument/2006/relationships/diagramLayout" Target="../diagrams/layout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24" Type="http://schemas.openxmlformats.org/officeDocument/2006/relationships/image" Target="../media/image11.png"/><Relationship Id="rId5" Type="http://schemas.openxmlformats.org/officeDocument/2006/relationships/diagramLayout" Target="../diagrams/layout17.xml"/><Relationship Id="rId15" Type="http://schemas.openxmlformats.org/officeDocument/2006/relationships/diagramLayout" Target="../diagrams/layout19.xml"/><Relationship Id="rId23" Type="http://schemas.microsoft.com/office/2007/relationships/diagramDrawing" Target="../diagrams/drawing20.xml"/><Relationship Id="rId10" Type="http://schemas.openxmlformats.org/officeDocument/2006/relationships/diagramLayout" Target="../diagrams/layout18.xml"/><Relationship Id="rId19" Type="http://schemas.openxmlformats.org/officeDocument/2006/relationships/diagramData" Target="../diagrams/data20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Relationship Id="rId14" Type="http://schemas.openxmlformats.org/officeDocument/2006/relationships/diagramData" Target="../diagrams/data19.xml"/><Relationship Id="rId22" Type="http://schemas.openxmlformats.org/officeDocument/2006/relationships/diagramColors" Target="../diagrams/colors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26" Type="http://schemas.openxmlformats.org/officeDocument/2006/relationships/diagramColors" Target="../diagrams/colors25.xml"/><Relationship Id="rId3" Type="http://schemas.openxmlformats.org/officeDocument/2006/relationships/diagramData" Target="../diagrams/data21.xml"/><Relationship Id="rId21" Type="http://schemas.openxmlformats.org/officeDocument/2006/relationships/diagramColors" Target="../diagrams/colors24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5" Type="http://schemas.openxmlformats.org/officeDocument/2006/relationships/diagramQuickStyle" Target="../diagrams/quickStyle25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23.xml"/><Relationship Id="rId20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24" Type="http://schemas.openxmlformats.org/officeDocument/2006/relationships/diagramLayout" Target="../diagrams/layout25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23" Type="http://schemas.openxmlformats.org/officeDocument/2006/relationships/diagramData" Target="../diagrams/data25.xml"/><Relationship Id="rId28" Type="http://schemas.openxmlformats.org/officeDocument/2006/relationships/image" Target="../media/image11.png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Relationship Id="rId27" Type="http://schemas.microsoft.com/office/2007/relationships/diagramDrawing" Target="../diagrams/drawin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5638800"/>
            <a:ext cx="1600200" cy="54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0"/>
            <a:ext cx="3962400" cy="123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867400" y="63246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Igor Nedeljković</a:t>
            </a:r>
            <a:r>
              <a:rPr lang="x-none" sz="1600" b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x-none" sz="16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dipl. inž. geod.</a:t>
            </a:r>
            <a:endParaRPr lang="x-none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4" descr="K:\sajam_intergeo\slike\mapsoft_logo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4876800"/>
            <a:ext cx="247097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4800" y="1600200"/>
            <a:ext cx="670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x-none" sz="3200" b="1" smtClean="0">
                <a:solidFill>
                  <a:schemeClr val="bg1"/>
                </a:solidFill>
              </a:rPr>
              <a:t>Korišćenje GIS tehnologije za razvoj i implementaciju integrisanih poslovnih informacionih sistema i servisa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7922" y="1026238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47922" y="1026238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15" name="Picture 2" descr="X:\_MARKETING\BILTEN No 1\MATERIJAL ZA PUBLIKACIJU\GIS U LOKALU\renta\EditOdnosSubjek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399" y="1332443"/>
            <a:ext cx="2897008" cy="2172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9" y="1318864"/>
            <a:ext cx="2949666" cy="191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248400" y="914400"/>
            <a:ext cx="2881179" cy="33855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Obračun objedinjene naplate</a:t>
            </a:r>
            <a:endParaRPr lang="x-none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72180" y="3962400"/>
            <a:ext cx="2855727" cy="33855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GIS zelenih površina</a:t>
            </a:r>
            <a:endParaRPr lang="x-none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78" y="3928646"/>
            <a:ext cx="2904218" cy="33855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LBS u transportu i logistici</a:t>
            </a:r>
            <a:endParaRPr lang="x-none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88" y="1582564"/>
            <a:ext cx="2569950" cy="256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107899" y="918754"/>
            <a:ext cx="3006398" cy="33855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Razvoj opštinskog GIS-a</a:t>
            </a:r>
            <a:endParaRPr lang="x-none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79928243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Picture 4" descr="http://www.mobilesolutions.rs/images/bt-arise/rutiranje/POI-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>
            <a:fillRect/>
          </a:stretch>
        </p:blipFill>
        <p:spPr bwMode="auto">
          <a:xfrm>
            <a:off x="131848" y="4343400"/>
            <a:ext cx="2872609" cy="2194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13225" y="4431407"/>
            <a:ext cx="2855727" cy="33855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GIS </a:t>
            </a:r>
            <a:r>
              <a:rPr lang="x-none" sz="1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biotopa</a:t>
            </a:r>
            <a:endParaRPr lang="x-none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l="18751" t="7334" r="18749" b="36000"/>
          <a:stretch/>
        </p:blipFill>
        <p:spPr>
          <a:xfrm>
            <a:off x="6277721" y="4384334"/>
            <a:ext cx="2751647" cy="155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 descr="biotopi-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53" y="4829763"/>
            <a:ext cx="2829436" cy="1723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lum bright="24000" contrast="-26000"/>
          </a:blip>
          <a:srcRect l="21724" t="20027" r="5592" b="3683"/>
          <a:stretch/>
        </p:blipFill>
        <p:spPr bwMode="auto">
          <a:xfrm>
            <a:off x="0" y="457201"/>
            <a:ext cx="9144000" cy="6400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250825" y="836613"/>
            <a:ext cx="86423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x-none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33058558"/>
              </p:ext>
            </p:extLst>
          </p:nvPr>
        </p:nvGraphicFramePr>
        <p:xfrm>
          <a:off x="0" y="2971800"/>
          <a:ext cx="9144000" cy="1311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475073466"/>
              </p:ext>
            </p:extLst>
          </p:nvPr>
        </p:nvGraphicFramePr>
        <p:xfrm>
          <a:off x="-8791" y="24434"/>
          <a:ext cx="7552592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4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05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26911377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0080101"/>
              </p:ext>
            </p:extLst>
          </p:nvPr>
        </p:nvGraphicFramePr>
        <p:xfrm>
          <a:off x="762000" y="609600"/>
          <a:ext cx="7848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52991"/>
              </p:ext>
            </p:extLst>
          </p:nvPr>
        </p:nvGraphicFramePr>
        <p:xfrm>
          <a:off x="685800" y="609600"/>
          <a:ext cx="7696200" cy="597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9" name="Visio" r:id="rId4" imgW="12170378" imgH="9325808" progId="">
                  <p:embed/>
                </p:oleObj>
              </mc:Choice>
              <mc:Fallback>
                <p:oleObj name="Visio" r:id="rId4" imgW="12170378" imgH="9325808" progId="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996"/>
                      <a:stretch>
                        <a:fillRect/>
                      </a:stretch>
                    </p:blipFill>
                    <p:spPr bwMode="auto">
                      <a:xfrm>
                        <a:off x="685800" y="609600"/>
                        <a:ext cx="7696200" cy="59711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88366449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26156430"/>
              </p:ext>
            </p:extLst>
          </p:nvPr>
        </p:nvGraphicFramePr>
        <p:xfrm>
          <a:off x="2133600" y="6400800"/>
          <a:ext cx="4953000" cy="38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x-none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243102175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6200" y="1219200"/>
            <a:ext cx="8991600" cy="5257800"/>
            <a:chOff x="190500" y="1387475"/>
            <a:chExt cx="8780463" cy="4926013"/>
          </a:xfrm>
        </p:grpSpPr>
        <p:sp>
          <p:nvSpPr>
            <p:cNvPr id="37" name="Rounded Rectangle 36"/>
            <p:cNvSpPr/>
            <p:nvPr/>
          </p:nvSpPr>
          <p:spPr>
            <a:xfrm>
              <a:off x="227013" y="1895475"/>
              <a:ext cx="1131887" cy="365125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294" name="Picture 705" descr="Troskovi po godinam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92"/>
            <a:stretch>
              <a:fillRect/>
            </a:stretch>
          </p:blipFill>
          <p:spPr bwMode="auto">
            <a:xfrm>
              <a:off x="1901825" y="1387475"/>
              <a:ext cx="5262563" cy="492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5" name="Group 21"/>
            <p:cNvGrpSpPr>
              <a:grpSpLocks/>
            </p:cNvGrpSpPr>
            <p:nvPr/>
          </p:nvGrpSpPr>
          <p:grpSpPr bwMode="auto">
            <a:xfrm>
              <a:off x="1987550" y="1968500"/>
              <a:ext cx="5148263" cy="3614738"/>
              <a:chOff x="336492" y="1968480"/>
              <a:chExt cx="5148333" cy="361478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36492" y="1968480"/>
                <a:ext cx="5148333" cy="292104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36492" y="2260584"/>
                <a:ext cx="5148333" cy="328617"/>
              </a:xfrm>
              <a:prstGeom prst="rect">
                <a:avLst/>
              </a:prstGeom>
              <a:solidFill>
                <a:srgbClr val="FFC00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36492" y="3173409"/>
                <a:ext cx="5148333" cy="292104"/>
              </a:xfrm>
              <a:prstGeom prst="rect">
                <a:avLst/>
              </a:prstGeom>
              <a:solidFill>
                <a:srgbClr val="FFC00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36492" y="3465513"/>
                <a:ext cx="5148333" cy="328616"/>
              </a:xfrm>
              <a:prstGeom prst="rect">
                <a:avLst/>
              </a:prstGeom>
              <a:solidFill>
                <a:srgbClr val="FFC00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6492" y="2589201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36492" y="2881305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6492" y="3794130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36492" y="4086234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36492" y="4378338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36492" y="4999059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6492" y="5291163"/>
                <a:ext cx="5148333" cy="292104"/>
              </a:xfrm>
              <a:prstGeom prst="rect">
                <a:avLst/>
              </a:prstGeom>
              <a:solidFill>
                <a:srgbClr val="00B050">
                  <a:alpha val="3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296" name="TextBox 22"/>
            <p:cNvSpPr txBox="1">
              <a:spLocks noChangeArrowheads="1"/>
            </p:cNvSpPr>
            <p:nvPr/>
          </p:nvSpPr>
          <p:spPr bwMode="auto">
            <a:xfrm>
              <a:off x="190500" y="1931988"/>
              <a:ext cx="1168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en-US" sz="1200" smtClean="0">
                  <a:solidFill>
                    <a:srgbClr val="000000"/>
                  </a:solidFill>
                </a:rPr>
                <a:t>Exchange 1</a:t>
              </a:r>
              <a:endParaRPr lang="en-US" altLang="en-US" sz="1200" smtClean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12296" idx="3"/>
              <a:endCxn id="7" idx="1"/>
            </p:cNvCxnSpPr>
            <p:nvPr/>
          </p:nvCxnSpPr>
          <p:spPr>
            <a:xfrm>
              <a:off x="1358900" y="2070100"/>
              <a:ext cx="628650" cy="4445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8" idx="1"/>
            </p:cNvCxnSpPr>
            <p:nvPr/>
          </p:nvCxnSpPr>
          <p:spPr>
            <a:xfrm flipV="1">
              <a:off x="1577975" y="2424113"/>
              <a:ext cx="409575" cy="101123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9" idx="1"/>
            </p:cNvCxnSpPr>
            <p:nvPr/>
          </p:nvCxnSpPr>
          <p:spPr>
            <a:xfrm flipV="1">
              <a:off x="1577975" y="3319463"/>
              <a:ext cx="409575" cy="11588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11" idx="1"/>
            </p:cNvCxnSpPr>
            <p:nvPr/>
          </p:nvCxnSpPr>
          <p:spPr>
            <a:xfrm>
              <a:off x="1577975" y="3435350"/>
              <a:ext cx="409575" cy="19526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446088" y="3246438"/>
              <a:ext cx="1131887" cy="365125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02" name="TextBox 40"/>
            <p:cNvSpPr txBox="1">
              <a:spLocks noChangeArrowheads="1"/>
            </p:cNvSpPr>
            <p:nvPr/>
          </p:nvSpPr>
          <p:spPr bwMode="auto">
            <a:xfrm>
              <a:off x="409575" y="3282950"/>
              <a:ext cx="1168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en-US" sz="1200" smtClean="0">
                  <a:solidFill>
                    <a:srgbClr val="000000"/>
                  </a:solidFill>
                </a:rPr>
                <a:t>Opština</a:t>
              </a:r>
              <a:endParaRPr lang="en-US" alt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821613" y="3538538"/>
              <a:ext cx="1131887" cy="365125"/>
            </a:xfrm>
            <a:prstGeom prst="roundRect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04" name="TextBox 42"/>
            <p:cNvSpPr txBox="1">
              <a:spLocks noChangeArrowheads="1"/>
            </p:cNvSpPr>
            <p:nvPr/>
          </p:nvSpPr>
          <p:spPr bwMode="auto">
            <a:xfrm>
              <a:off x="7802563" y="3575050"/>
              <a:ext cx="1168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en-US" sz="1200" smtClean="0">
                  <a:solidFill>
                    <a:srgbClr val="000000"/>
                  </a:solidFill>
                </a:rPr>
                <a:t>Exchange 3</a:t>
              </a:r>
              <a:endParaRPr lang="en-US" altLang="en-US" sz="1200" smtClean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12304" idx="1"/>
              <a:endCxn id="12" idx="3"/>
            </p:cNvCxnSpPr>
            <p:nvPr/>
          </p:nvCxnSpPr>
          <p:spPr>
            <a:xfrm rot="10800000">
              <a:off x="7135813" y="2735263"/>
              <a:ext cx="666750" cy="9779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2304" idx="1"/>
              <a:endCxn id="15" idx="3"/>
            </p:cNvCxnSpPr>
            <p:nvPr/>
          </p:nvCxnSpPr>
          <p:spPr>
            <a:xfrm rot="10800000" flipV="1">
              <a:off x="7135813" y="3713163"/>
              <a:ext cx="666750" cy="5191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2304" idx="1"/>
              <a:endCxn id="16" idx="3"/>
            </p:cNvCxnSpPr>
            <p:nvPr/>
          </p:nvCxnSpPr>
          <p:spPr>
            <a:xfrm rot="10800000" flipV="1">
              <a:off x="7135813" y="3713163"/>
              <a:ext cx="666750" cy="8112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2304" idx="1"/>
              <a:endCxn id="17" idx="3"/>
            </p:cNvCxnSpPr>
            <p:nvPr/>
          </p:nvCxnSpPr>
          <p:spPr>
            <a:xfrm rot="10800000" flipV="1">
              <a:off x="7135813" y="3713163"/>
              <a:ext cx="666750" cy="143192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12304" idx="1"/>
              <a:endCxn id="18" idx="3"/>
            </p:cNvCxnSpPr>
            <p:nvPr/>
          </p:nvCxnSpPr>
          <p:spPr>
            <a:xfrm rot="10800000" flipV="1">
              <a:off x="7135813" y="3713163"/>
              <a:ext cx="666750" cy="172402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2304" idx="1"/>
              <a:endCxn id="14" idx="3"/>
            </p:cNvCxnSpPr>
            <p:nvPr/>
          </p:nvCxnSpPr>
          <p:spPr>
            <a:xfrm rot="10800000" flipV="1">
              <a:off x="7135813" y="3713163"/>
              <a:ext cx="666750" cy="2270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2304" idx="1"/>
              <a:endCxn id="13" idx="3"/>
            </p:cNvCxnSpPr>
            <p:nvPr/>
          </p:nvCxnSpPr>
          <p:spPr>
            <a:xfrm rot="10800000">
              <a:off x="7135813" y="3027363"/>
              <a:ext cx="666750" cy="6858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042865" y="1559116"/>
              <a:ext cx="18288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x-non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Naziv projekta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455197454"/>
              </p:ext>
            </p:extLst>
          </p:nvPr>
        </p:nvGraphicFramePr>
        <p:xfrm>
          <a:off x="1552575" y="685800"/>
          <a:ext cx="6038851" cy="46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3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61610"/>
              </p:ext>
            </p:extLst>
          </p:nvPr>
        </p:nvGraphicFramePr>
        <p:xfrm>
          <a:off x="153988" y="1052513"/>
          <a:ext cx="4819650" cy="527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946150"/>
            <a:ext cx="3951287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07956065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165012"/>
              </p:ext>
            </p:extLst>
          </p:nvPr>
        </p:nvGraphicFramePr>
        <p:xfrm>
          <a:off x="381000" y="990600"/>
          <a:ext cx="8532813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38399757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8" y="465667"/>
            <a:ext cx="8516481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29377257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11620781"/>
              </p:ext>
            </p:extLst>
          </p:nvPr>
        </p:nvGraphicFramePr>
        <p:xfrm>
          <a:off x="2133600" y="6353450"/>
          <a:ext cx="4953000" cy="46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3"/>
          <p:cNvSpPr>
            <a:spLocks noGrp="1"/>
          </p:cNvSpPr>
          <p:nvPr>
            <p:ph idx="1"/>
          </p:nvPr>
        </p:nvSpPr>
        <p:spPr bwMode="auto">
          <a:xfrm>
            <a:off x="153988" y="981075"/>
            <a:ext cx="8836025" cy="527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altLang="en-US" sz="1200" smtClean="0"/>
          </a:p>
          <a:p>
            <a:endParaRPr lang="sl-SI" altLang="en-US" sz="1200" smtClean="0"/>
          </a:p>
        </p:txBody>
      </p:sp>
      <p:pic>
        <p:nvPicPr>
          <p:cNvPr id="47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64338"/>
            <a:ext cx="8839200" cy="64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5768275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3"/>
          <p:cNvSpPr>
            <a:spLocks noGrp="1"/>
          </p:cNvSpPr>
          <p:nvPr>
            <p:ph idx="1"/>
          </p:nvPr>
        </p:nvSpPr>
        <p:spPr bwMode="auto">
          <a:xfrm>
            <a:off x="246063" y="908050"/>
            <a:ext cx="8836025" cy="532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altLang="en-US" sz="1200" smtClean="0"/>
          </a:p>
          <a:p>
            <a:endParaRPr lang="sl-SI" altLang="en-US" sz="1200" smtClean="0"/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" y="753070"/>
            <a:ext cx="9035701" cy="564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74845533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3016902"/>
              </p:ext>
            </p:extLst>
          </p:nvPr>
        </p:nvGraphicFramePr>
        <p:xfrm>
          <a:off x="76200" y="2895600"/>
          <a:ext cx="8991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07765319"/>
              </p:ext>
            </p:extLst>
          </p:nvPr>
        </p:nvGraphicFramePr>
        <p:xfrm>
          <a:off x="0" y="0"/>
          <a:ext cx="7543800" cy="427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49688939"/>
              </p:ext>
            </p:extLst>
          </p:nvPr>
        </p:nvGraphicFramePr>
        <p:xfrm>
          <a:off x="33867" y="2362200"/>
          <a:ext cx="9033933" cy="48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407967980"/>
              </p:ext>
            </p:extLst>
          </p:nvPr>
        </p:nvGraphicFramePr>
        <p:xfrm>
          <a:off x="76200" y="533400"/>
          <a:ext cx="8991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0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1170645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50926"/>
              </p:ext>
            </p:extLst>
          </p:nvPr>
        </p:nvGraphicFramePr>
        <p:xfrm>
          <a:off x="152400" y="685800"/>
          <a:ext cx="86868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2380926" cy="19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670696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2066"/>
              </p:ext>
            </p:extLst>
          </p:nvPr>
        </p:nvGraphicFramePr>
        <p:xfrm>
          <a:off x="25400" y="965201"/>
          <a:ext cx="6629400" cy="581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434" name="Picture 2" descr="http://www.mapsoft.rs/images/GISusluge/dkp-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19523" r="28152" b="22165"/>
          <a:stretch/>
        </p:blipFill>
        <p:spPr bwMode="auto">
          <a:xfrm>
            <a:off x="7998150" y="5105400"/>
            <a:ext cx="1052393" cy="933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gisedminc.com/wp-content/uploads/2015/01/checklist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1310" b="9978"/>
          <a:stretch/>
        </p:blipFill>
        <p:spPr bwMode="auto">
          <a:xfrm>
            <a:off x="6872908" y="3761306"/>
            <a:ext cx="1001092" cy="1209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sidwellco.com/wp-uploads/workflo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65" y="2627634"/>
            <a:ext cx="1084778" cy="1084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aha-soft.com/stock-icons/database-example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20242" b="7973"/>
          <a:stretch/>
        </p:blipFill>
        <p:spPr bwMode="auto">
          <a:xfrm>
            <a:off x="6797198" y="5105400"/>
            <a:ext cx="1186918" cy="938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/>
          <a:srcRect l="25781" t="2778" r="18750"/>
          <a:stretch/>
        </p:blipFill>
        <p:spPr>
          <a:xfrm>
            <a:off x="6805616" y="1480239"/>
            <a:ext cx="1068284" cy="1053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62124057"/>
              </p:ext>
            </p:extLst>
          </p:nvPr>
        </p:nvGraphicFramePr>
        <p:xfrm>
          <a:off x="33867" y="457200"/>
          <a:ext cx="37338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559590370"/>
              </p:ext>
            </p:extLst>
          </p:nvPr>
        </p:nvGraphicFramePr>
        <p:xfrm>
          <a:off x="4038600" y="415564"/>
          <a:ext cx="4267200" cy="593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313953305"/>
              </p:ext>
            </p:extLst>
          </p:nvPr>
        </p:nvGraphicFramePr>
        <p:xfrm>
          <a:off x="6705600" y="6035511"/>
          <a:ext cx="1209841" cy="82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50098956"/>
              </p:ext>
            </p:extLst>
          </p:nvPr>
        </p:nvGraphicFramePr>
        <p:xfrm>
          <a:off x="8032017" y="6025820"/>
          <a:ext cx="1044270" cy="832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42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247117"/>
              </p:ext>
            </p:extLst>
          </p:nvPr>
        </p:nvGraphicFramePr>
        <p:xfrm>
          <a:off x="5179" y="1941990"/>
          <a:ext cx="17526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47" name="Diagram 46"/>
          <p:cNvGraphicFramePr/>
          <p:nvPr>
            <p:extLst>
              <p:ext uri="{D42A27DB-BD31-4B8C-83A1-F6EECF244321}">
                <p14:modId xmlns:p14="http://schemas.microsoft.com/office/powerpoint/2010/main" val="3059774648"/>
              </p:ext>
            </p:extLst>
          </p:nvPr>
        </p:nvGraphicFramePr>
        <p:xfrm>
          <a:off x="103886" y="1497172"/>
          <a:ext cx="19812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240621627"/>
              </p:ext>
            </p:extLst>
          </p:nvPr>
        </p:nvGraphicFramePr>
        <p:xfrm>
          <a:off x="-224901" y="6098960"/>
          <a:ext cx="6324600" cy="691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55" name="Diagram 54"/>
          <p:cNvGraphicFramePr/>
          <p:nvPr>
            <p:extLst>
              <p:ext uri="{D42A27DB-BD31-4B8C-83A1-F6EECF244321}">
                <p14:modId xmlns:p14="http://schemas.microsoft.com/office/powerpoint/2010/main" val="2716687884"/>
              </p:ext>
            </p:extLst>
          </p:nvPr>
        </p:nvGraphicFramePr>
        <p:xfrm>
          <a:off x="758301" y="5238564"/>
          <a:ext cx="2100310" cy="933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  <p:pic>
        <p:nvPicPr>
          <p:cNvPr id="18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5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60029578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98166"/>
              </p:ext>
            </p:extLst>
          </p:nvPr>
        </p:nvGraphicFramePr>
        <p:xfrm>
          <a:off x="76200" y="381000"/>
          <a:ext cx="7519386" cy="690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321716872"/>
              </p:ext>
            </p:extLst>
          </p:nvPr>
        </p:nvGraphicFramePr>
        <p:xfrm>
          <a:off x="76201" y="506661"/>
          <a:ext cx="8971084" cy="40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3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535558"/>
              </p:ext>
            </p:extLst>
          </p:nvPr>
        </p:nvGraphicFramePr>
        <p:xfrm>
          <a:off x="7673272" y="1204546"/>
          <a:ext cx="1417456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65838368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831951107"/>
              </p:ext>
            </p:extLst>
          </p:nvPr>
        </p:nvGraphicFramePr>
        <p:xfrm>
          <a:off x="152401" y="524933"/>
          <a:ext cx="3047999" cy="40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>
            <a:spLocks noGrp="1"/>
          </p:cNvSpPr>
          <p:nvPr/>
        </p:nvSpPr>
        <p:spPr>
          <a:xfrm>
            <a:off x="4291857" y="728803"/>
            <a:ext cx="4662752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r-Latn-CS" dirty="0" smtClean="0"/>
              <a:t>Generisanje rešenja</a:t>
            </a:r>
            <a:endParaRPr lang="en-US" dirty="0"/>
          </a:p>
        </p:txBody>
      </p:sp>
      <p:graphicFrame>
        <p:nvGraphicFramePr>
          <p:cNvPr id="7" name="Content Placeholder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278785"/>
              </p:ext>
            </p:extLst>
          </p:nvPr>
        </p:nvGraphicFramePr>
        <p:xfrm>
          <a:off x="76200" y="2743200"/>
          <a:ext cx="4215657" cy="4996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6327"/>
          <a:stretch/>
        </p:blipFill>
        <p:spPr>
          <a:xfrm>
            <a:off x="1447800" y="609600"/>
            <a:ext cx="7515276" cy="8389305"/>
          </a:xfrm>
          <a:prstGeom prst="rect">
            <a:avLst/>
          </a:prstGeom>
        </p:spPr>
      </p:pic>
      <p:pic>
        <p:nvPicPr>
          <p:cNvPr id="8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D:\!!!projects\docs\publikacija\renta\EditOdnosSubjekt.JPG"/>
          <p:cNvPicPr>
            <a:picLocks noGrp="1"/>
          </p:cNvPicPr>
          <p:nvPr/>
        </p:nvPicPr>
        <p:blipFill rotWithShape="1">
          <a:blip r:embed="rId2"/>
          <a:srcRect l="1594" t="19365" r="25718"/>
          <a:stretch/>
        </p:blipFill>
        <p:spPr bwMode="auto">
          <a:xfrm>
            <a:off x="95900" y="700752"/>
            <a:ext cx="8568952" cy="537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3"/>
          <a:srcRect t="10735" r="7457" b="4845"/>
          <a:stretch>
            <a:fillRect/>
          </a:stretch>
        </p:blipFill>
        <p:spPr bwMode="auto">
          <a:xfrm>
            <a:off x="609600" y="5303567"/>
            <a:ext cx="4078387" cy="278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56274529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/>
          <p:nvPr/>
        </p:nvPicPr>
        <p:blipFill>
          <a:blip r:embed="rId9"/>
          <a:srcRect r="24240" b="30857"/>
          <a:stretch>
            <a:fillRect/>
          </a:stretch>
        </p:blipFill>
        <p:spPr bwMode="auto">
          <a:xfrm>
            <a:off x="2110764" y="638929"/>
            <a:ext cx="4946348" cy="368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10"/>
          <a:srcRect l="10331" t="23971" r="27716" b="40882"/>
          <a:stretch>
            <a:fillRect/>
          </a:stretch>
        </p:blipFill>
        <p:spPr bwMode="auto">
          <a:xfrm>
            <a:off x="4651890" y="700752"/>
            <a:ext cx="4328053" cy="2415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/>
          <p:nvPr/>
        </p:nvPicPr>
        <p:blipFill>
          <a:blip r:embed="rId11"/>
          <a:srcRect l="9970" t="21479" r="9937" b="40493"/>
          <a:stretch>
            <a:fillRect/>
          </a:stretch>
        </p:blipFill>
        <p:spPr bwMode="auto">
          <a:xfrm>
            <a:off x="3563222" y="3416678"/>
            <a:ext cx="5130938" cy="2852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64420393"/>
              </p:ext>
            </p:extLst>
          </p:nvPr>
        </p:nvGraphicFramePr>
        <p:xfrm>
          <a:off x="36853" y="470915"/>
          <a:ext cx="1994169" cy="59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762704020"/>
              </p:ext>
            </p:extLst>
          </p:nvPr>
        </p:nvGraphicFramePr>
        <p:xfrm>
          <a:off x="2080847" y="484229"/>
          <a:ext cx="6976534" cy="253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6388" name="Picture 4" descr="DIS logistik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59547"/>
            <a:ext cx="4166722" cy="14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IS logistik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/>
          <a:stretch/>
        </p:blipFill>
        <p:spPr bwMode="auto">
          <a:xfrm>
            <a:off x="4724400" y="3200400"/>
            <a:ext cx="4165874" cy="14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I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52637" cy="8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677465558"/>
              </p:ext>
            </p:extLst>
          </p:nvPr>
        </p:nvGraphicFramePr>
        <p:xfrm>
          <a:off x="152400" y="4853394"/>
          <a:ext cx="8915400" cy="198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10212822"/>
              </p:ext>
            </p:extLst>
          </p:nvPr>
        </p:nvGraphicFramePr>
        <p:xfrm>
          <a:off x="19488" y="0"/>
          <a:ext cx="7524312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19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IS marke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37" y="1143000"/>
            <a:ext cx="1020696" cy="15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658717963"/>
              </p:ext>
            </p:extLst>
          </p:nvPr>
        </p:nvGraphicFramePr>
        <p:xfrm>
          <a:off x="-8791" y="24434"/>
          <a:ext cx="7552592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892009621"/>
              </p:ext>
            </p:extLst>
          </p:nvPr>
        </p:nvGraphicFramePr>
        <p:xfrm>
          <a:off x="27248" y="508260"/>
          <a:ext cx="4011352" cy="42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409092738"/>
              </p:ext>
            </p:extLst>
          </p:nvPr>
        </p:nvGraphicFramePr>
        <p:xfrm>
          <a:off x="38100" y="2209800"/>
          <a:ext cx="4032706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595854394"/>
              </p:ext>
            </p:extLst>
          </p:nvPr>
        </p:nvGraphicFramePr>
        <p:xfrm>
          <a:off x="4114799" y="1828800"/>
          <a:ext cx="4826978" cy="2285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32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1641232" y="2714914"/>
            <a:ext cx="803030" cy="21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1275629942"/>
              </p:ext>
            </p:extLst>
          </p:nvPr>
        </p:nvGraphicFramePr>
        <p:xfrm>
          <a:off x="66676" y="1849938"/>
          <a:ext cx="3925032" cy="43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28674" name="Picture 2" descr="http://pzzsbg.iks.rs/assets/images/logo145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699"/>
            <a:ext cx="800100" cy="8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3" name="Diagram 28672"/>
          <p:cNvGraphicFramePr/>
          <p:nvPr>
            <p:extLst>
              <p:ext uri="{D42A27DB-BD31-4B8C-83A1-F6EECF244321}">
                <p14:modId xmlns:p14="http://schemas.microsoft.com/office/powerpoint/2010/main" val="2395956000"/>
              </p:ext>
            </p:extLst>
          </p:nvPr>
        </p:nvGraphicFramePr>
        <p:xfrm>
          <a:off x="152400" y="1007562"/>
          <a:ext cx="4638675" cy="72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pic>
        <p:nvPicPr>
          <p:cNvPr id="28676" name="Picture 4" descr="http://oktobarskisalon.org/51/images/stories/LOGO-JKP--ZELENILO---BEOGRAD-ZA-VELICINU-ISPOD-10CM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56" y="3037709"/>
            <a:ext cx="754675" cy="6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2" name="Picture 2867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114800" y="514349"/>
            <a:ext cx="4817452" cy="1200152"/>
          </a:xfrm>
          <a:prstGeom prst="rect">
            <a:avLst/>
          </a:prstGeom>
        </p:spPr>
      </p:pic>
      <p:pic>
        <p:nvPicPr>
          <p:cNvPr id="17" name="Picture 6" descr="http://images.kurir.rs/slika-900x608/sadnice-sadenje-priprema-jkp-zelenilo-1328585176-120789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06" y="5695843"/>
            <a:ext cx="1863392" cy="11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ekapija.com/dokumenti/finansijski_park_261011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0601"/>
            <a:ext cx="1852246" cy="11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blic.rs/data/images/2010-11-09/89155_bgtas1_f.jpg?ver=1289342195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45" y="5693014"/>
            <a:ext cx="2409093" cy="11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images3.kurir-info.rs/slika-900x608/emir-bekric-hrast-sadnja-pionirski-park-foto-tanjug-1382445574-385289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678643"/>
            <a:ext cx="1976878" cy="11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mages3.kurir.rs/slika-900x608/sneg-ciscenje-radnici-jkp-zelenilo-beograd-1329724822-127478.jpg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17090" r="6729"/>
          <a:stretch/>
        </p:blipFill>
        <p:spPr bwMode="auto">
          <a:xfrm>
            <a:off x="2707922" y="5688622"/>
            <a:ext cx="1660833" cy="11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ekapija.com/dokumenti/zelenilo_beograd_160610.jpg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9445" b="16444"/>
          <a:stretch/>
        </p:blipFill>
        <p:spPr bwMode="auto">
          <a:xfrm>
            <a:off x="7620000" y="5665314"/>
            <a:ext cx="1498081" cy="12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5" name="Diagram 28674"/>
          <p:cNvGraphicFramePr/>
          <p:nvPr>
            <p:extLst>
              <p:ext uri="{D42A27DB-BD31-4B8C-83A1-F6EECF244321}">
                <p14:modId xmlns:p14="http://schemas.microsoft.com/office/powerpoint/2010/main" val="4200822253"/>
              </p:ext>
            </p:extLst>
          </p:nvPr>
        </p:nvGraphicFramePr>
        <p:xfrm>
          <a:off x="121261" y="4088425"/>
          <a:ext cx="3993539" cy="167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050548288"/>
              </p:ext>
            </p:extLst>
          </p:nvPr>
        </p:nvGraphicFramePr>
        <p:xfrm>
          <a:off x="4217377" y="4088423"/>
          <a:ext cx="4777154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</p:spTree>
    <p:extLst>
      <p:ext uri="{BB962C8B-B14F-4D97-AF65-F5344CB8AC3E}">
        <p14:creationId xmlns:p14="http://schemas.microsoft.com/office/powerpoint/2010/main" val="390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K:\sajam_intergeo\slike\mapsoft_log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181600"/>
            <a:ext cx="1905000" cy="4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66800" y="25908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 smtClean="0">
                <a:solidFill>
                  <a:schemeClr val="bg1"/>
                </a:solidFill>
              </a:rPr>
              <a:t>Hvala na pažnji</a:t>
            </a:r>
            <a:endParaRPr lang="x-none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5791200"/>
            <a:ext cx="30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500" dirty="0" smtClean="0">
                <a:solidFill>
                  <a:schemeClr val="bg1"/>
                </a:solidFill>
                <a:hlinkClick r:id="rId5"/>
              </a:rPr>
              <a:t>www.mapsoft.rs</a:t>
            </a:r>
            <a:endParaRPr lang="sr-Latn-CS" sz="1500" dirty="0" smtClean="0">
              <a:solidFill>
                <a:schemeClr val="bg1"/>
              </a:solidFill>
            </a:endParaRPr>
          </a:p>
          <a:p>
            <a:pPr algn="ctr"/>
            <a:r>
              <a:rPr lang="sr-Latn-CS" sz="1500" dirty="0" smtClean="0">
                <a:solidFill>
                  <a:schemeClr val="bg1"/>
                </a:solidFill>
                <a:hlinkClick r:id="rId6"/>
              </a:rPr>
              <a:t>www.facebook.com/MapSoftdoo</a:t>
            </a:r>
            <a:r>
              <a:rPr lang="sr-Latn-CS" sz="1500" dirty="0" smtClean="0">
                <a:solidFill>
                  <a:schemeClr val="bg1"/>
                </a:solidFill>
              </a:rPr>
              <a:t>  </a:t>
            </a:r>
            <a:endParaRPr lang="x-non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_MARKETING\BILTEN No 1\MATERIJAL ZA PUBLIKACIJU\MAPSOFT 2007\mapsoft2007-slik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2133600" cy="1656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13137" y="4724401"/>
            <a:ext cx="9105027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26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MapSoft</a:t>
            </a:r>
          </a:p>
          <a:p>
            <a:pPr algn="ctr"/>
            <a:r>
              <a:rPr lang="x-none" sz="1200" dirty="0" smtClean="0">
                <a:latin typeface="Calibri" panose="020F0502020204030204" pitchFamily="34" charset="0"/>
              </a:rPr>
              <a:t>prikupljanje, obrada i prezentacija prostornih podataka</a:t>
            </a:r>
            <a:endParaRPr lang="x-none" sz="1200" dirty="0">
              <a:latin typeface="Calibri" panose="020F0502020204030204" pitchFamily="34" charset="0"/>
            </a:endParaRPr>
          </a:p>
        </p:txBody>
      </p:sp>
      <p:pic>
        <p:nvPicPr>
          <p:cNvPr id="9" name="Picture 8" descr="digisc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219200"/>
            <a:ext cx="2424567" cy="1459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-76200" y="2819400"/>
            <a:ext cx="2906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SurfIng</a:t>
            </a:r>
          </a:p>
          <a:p>
            <a:pPr algn="ctr"/>
            <a:r>
              <a:rPr lang="x-none" sz="1200" dirty="0" smtClean="0">
                <a:latin typeface="Calibri" panose="020F0502020204030204" pitchFamily="34" charset="0"/>
              </a:rPr>
              <a:t>generisanje digitalnog modela terena</a:t>
            </a:r>
            <a:endParaRPr lang="x-none" sz="12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8599" y="457200"/>
            <a:ext cx="3417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DigiScan</a:t>
            </a:r>
            <a:r>
              <a:rPr lang="x-none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x-none" sz="1200" dirty="0" smtClean="0">
                <a:latin typeface="Calibri" panose="020F0502020204030204" pitchFamily="34" charset="0"/>
              </a:rPr>
              <a:t>kalibracija, rektifikacija i georeferenciranje geodetskih podloga</a:t>
            </a:r>
            <a:endParaRPr lang="x-none" sz="1200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429000"/>
            <a:ext cx="2057400" cy="1414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652952" y="2819400"/>
            <a:ext cx="3290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Komasss</a:t>
            </a:r>
          </a:p>
          <a:p>
            <a:pPr lvl="0" algn="ctr"/>
            <a:r>
              <a:rPr lang="x-none" sz="1200" smtClean="0">
                <a:latin typeface="Calibri" panose="020F0502020204030204" pitchFamily="34" charset="0"/>
              </a:rPr>
              <a:t>podrška projektima </a:t>
            </a:r>
            <a:r>
              <a:rPr lang="x-none" sz="1200" dirty="0" smtClean="0">
                <a:latin typeface="Calibri" panose="020F0502020204030204" pitchFamily="34" charset="0"/>
              </a:rPr>
              <a:t>komasacije</a:t>
            </a:r>
            <a:endParaRPr lang="x-none" sz="1200" dirty="0">
              <a:latin typeface="Calibri" panose="020F0502020204030204" pitchFamily="34" charset="0"/>
            </a:endParaRPr>
          </a:p>
        </p:txBody>
      </p:sp>
      <p:pic>
        <p:nvPicPr>
          <p:cNvPr id="17" name="Picture 16" descr="Rio_Tin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1143000"/>
            <a:ext cx="1905000" cy="147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5744147" y="457200"/>
            <a:ext cx="2663145" cy="553998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PhotoSoft</a:t>
            </a:r>
          </a:p>
          <a:p>
            <a:pPr lvl="0" algn="ctr"/>
            <a:r>
              <a:rPr lang="x-none" sz="1200" dirty="0" smtClean="0">
                <a:latin typeface="Calibri" panose="020F0502020204030204" pitchFamily="34" charset="0"/>
              </a:rPr>
              <a:t>digitalna stereorestitucija</a:t>
            </a:r>
            <a:endParaRPr lang="x-none" sz="1200" dirty="0">
              <a:latin typeface="Calibri" panose="020F0502020204030204" pitchFamily="34" charset="0"/>
            </a:endParaRPr>
          </a:p>
        </p:txBody>
      </p:sp>
      <p:pic>
        <p:nvPicPr>
          <p:cNvPr id="20" name="Picture 19" descr="mobtrack24v1.3.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3448050"/>
            <a:ext cx="19050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5486400" y="2819400"/>
            <a:ext cx="3290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MobTrack:24</a:t>
            </a:r>
          </a:p>
          <a:p>
            <a:pPr lvl="0" algn="ctr"/>
            <a:r>
              <a:rPr lang="x-none" sz="1200" dirty="0" smtClean="0">
                <a:latin typeface="Calibri" panose="020F0502020204030204" pitchFamily="34" charset="0"/>
              </a:rPr>
              <a:t>upravljanje voznim parkom</a:t>
            </a:r>
            <a:endParaRPr lang="x-none" sz="12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44464472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8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3d-surfin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429000"/>
            <a:ext cx="2209800" cy="134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mapsoft.rs/images/GISusluge/dkp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4" b="23444"/>
          <a:stretch/>
        </p:blipFill>
        <p:spPr bwMode="auto">
          <a:xfrm>
            <a:off x="6629400" y="3581400"/>
            <a:ext cx="21336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mapsoft-rgz.jpg"/>
          <p:cNvPicPr>
            <a:picLocks noChangeAspect="1"/>
          </p:cNvPicPr>
          <p:nvPr/>
        </p:nvPicPr>
        <p:blipFill rotWithShape="1">
          <a:blip r:embed="rId4" cstate="print"/>
          <a:srcRect l="12198" t="40777" r="57091" b="9708"/>
          <a:stretch/>
        </p:blipFill>
        <p:spPr>
          <a:xfrm>
            <a:off x="93133" y="2438400"/>
            <a:ext cx="2905394" cy="400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083" t="24074" r="57500" b="9259"/>
          <a:stretch/>
        </p:blipFill>
        <p:spPr>
          <a:xfrm>
            <a:off x="3581400" y="2373371"/>
            <a:ext cx="2743200" cy="404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4196786051"/>
              </p:ext>
            </p:extLst>
          </p:nvPr>
        </p:nvGraphicFramePr>
        <p:xfrm>
          <a:off x="3505200" y="609600"/>
          <a:ext cx="2867782" cy="144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992977180"/>
              </p:ext>
            </p:extLst>
          </p:nvPr>
        </p:nvGraphicFramePr>
        <p:xfrm>
          <a:off x="34868" y="457200"/>
          <a:ext cx="3165532" cy="191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923932544"/>
              </p:ext>
            </p:extLst>
          </p:nvPr>
        </p:nvGraphicFramePr>
        <p:xfrm>
          <a:off x="6553200" y="609600"/>
          <a:ext cx="24384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96180869"/>
              </p:ext>
            </p:extLst>
          </p:nvPr>
        </p:nvGraphicFramePr>
        <p:xfrm>
          <a:off x="6553200" y="5232358"/>
          <a:ext cx="2286000" cy="1171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73392283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10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ference-slika.jpg"/>
          <p:cNvPicPr>
            <a:picLocks noChangeAspect="1"/>
          </p:cNvPicPr>
          <p:nvPr/>
        </p:nvPicPr>
        <p:blipFill rotWithShape="1">
          <a:blip r:embed="rId3"/>
          <a:srcRect r="52389"/>
          <a:stretch/>
        </p:blipFill>
        <p:spPr>
          <a:xfrm>
            <a:off x="181708" y="448408"/>
            <a:ext cx="2394438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319" y="716978"/>
            <a:ext cx="2283881" cy="3456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b="22020"/>
          <a:stretch/>
        </p:blipFill>
        <p:spPr>
          <a:xfrm>
            <a:off x="6159666" y="4170778"/>
            <a:ext cx="2254572" cy="2674439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14485233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8634" y="463062"/>
            <a:ext cx="28194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C9B103"/>
                </a:solidFill>
              </a:rPr>
              <a:t>LBS – </a:t>
            </a:r>
            <a:r>
              <a:rPr lang="x-none" sz="1050" b="1" dirty="0" smtClean="0">
                <a:solidFill>
                  <a:srgbClr val="C9B103"/>
                </a:solidFill>
              </a:rPr>
              <a:t>UPRAVLJANJE VOZNIM PARKOM</a:t>
            </a:r>
            <a:endParaRPr lang="x-none" sz="1050" b="1" dirty="0">
              <a:solidFill>
                <a:srgbClr val="C9B103"/>
              </a:solidFill>
            </a:endParaRPr>
          </a:p>
        </p:txBody>
      </p:sp>
      <p:pic>
        <p:nvPicPr>
          <p:cNvPr id="14" name="Picture 13" descr="reference-slika.jpg"/>
          <p:cNvPicPr>
            <a:picLocks noChangeAspect="1"/>
          </p:cNvPicPr>
          <p:nvPr/>
        </p:nvPicPr>
        <p:blipFill rotWithShape="1">
          <a:blip r:embed="rId3"/>
          <a:srcRect l="45455"/>
          <a:stretch/>
        </p:blipFill>
        <p:spPr>
          <a:xfrm>
            <a:off x="3065584" y="444417"/>
            <a:ext cx="2743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127458"/>
              </p:ext>
            </p:extLst>
          </p:nvPr>
        </p:nvGraphicFramePr>
        <p:xfrm>
          <a:off x="152400" y="609600"/>
          <a:ext cx="86868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0000" t="38280" r="10000" b="17970"/>
          <a:stretch/>
        </p:blipFill>
        <p:spPr>
          <a:xfrm>
            <a:off x="2514600" y="2286000"/>
            <a:ext cx="4321395" cy="252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124397"/>
              </p:ext>
            </p:extLst>
          </p:nvPr>
        </p:nvGraphicFramePr>
        <p:xfrm>
          <a:off x="152400" y="4859867"/>
          <a:ext cx="86868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91975417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7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8143743"/>
              </p:ext>
            </p:extLst>
          </p:nvPr>
        </p:nvGraphicFramePr>
        <p:xfrm>
          <a:off x="76200" y="758072"/>
          <a:ext cx="8915400" cy="84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23360086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359143"/>
              </p:ext>
            </p:extLst>
          </p:nvPr>
        </p:nvGraphicFramePr>
        <p:xfrm>
          <a:off x="152399" y="1752601"/>
          <a:ext cx="8789377" cy="510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1"/>
                <a:gridCol w="4445976"/>
              </a:tblGrid>
              <a:tr h="6397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800" dirty="0" smtClean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Naziv poslovnog IS-a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sz="1800" dirty="0" smtClean="0"/>
                    </a:p>
                    <a:p>
                      <a:pPr algn="ctr"/>
                      <a:r>
                        <a:rPr lang="x-none" sz="1800" dirty="0" smtClean="0"/>
                        <a:t>Namena</a:t>
                      </a:r>
                      <a:endParaRPr lang="en-US" sz="1800" dirty="0"/>
                    </a:p>
                  </a:txBody>
                  <a:tcPr anchor="ctr"/>
                </a:tc>
              </a:tr>
              <a:tr h="7072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2000" b="1" u="sng" dirty="0" smtClean="0"/>
                        <a:t>ERP</a:t>
                      </a:r>
                      <a:r>
                        <a:rPr lang="sr-Latn-CS" sz="2000" dirty="0" smtClean="0"/>
                        <a:t> (</a:t>
                      </a:r>
                      <a:r>
                        <a:rPr lang="sr-Latn-CS" sz="2000" i="1" dirty="0" smtClean="0"/>
                        <a:t>Enterprise Resource Planning</a:t>
                      </a:r>
                      <a:r>
                        <a:rPr lang="sr-Latn-CS" sz="2000" dirty="0" smtClean="0"/>
                        <a:t>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I</a:t>
                      </a:r>
                      <a:r>
                        <a:rPr lang="sr-Latn-CS" sz="1800" dirty="0" err="1" smtClean="0"/>
                        <a:t>ntegriše</a:t>
                      </a:r>
                      <a:r>
                        <a:rPr lang="sr-Latn-CS" sz="1800" dirty="0" smtClean="0"/>
                        <a:t> </a:t>
                      </a:r>
                      <a:r>
                        <a:rPr lang="en-US" sz="1800" dirty="0" err="1" smtClean="0"/>
                        <a:t>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automatizuje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="1" dirty="0" err="1" smtClean="0"/>
                        <a:t>sve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aspekte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poslovanja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preduzeća</a:t>
                      </a:r>
                      <a:endParaRPr lang="en-US" sz="1800" b="1" dirty="0" smtClean="0"/>
                    </a:p>
                  </a:txBody>
                  <a:tcPr anchor="ctr"/>
                </a:tc>
              </a:tr>
              <a:tr h="7610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2000" b="1" u="sng" dirty="0" smtClean="0"/>
                        <a:t>CRM</a:t>
                      </a:r>
                      <a:r>
                        <a:rPr lang="sr-Latn-CS" sz="2000" dirty="0" smtClean="0"/>
                        <a:t> (</a:t>
                      </a:r>
                      <a:r>
                        <a:rPr lang="sr-Latn-CS" sz="2000" i="1" dirty="0" smtClean="0"/>
                        <a:t>Customer Relationship Management</a:t>
                      </a:r>
                      <a:r>
                        <a:rPr lang="sr-Latn-CS" sz="2000" dirty="0" smtClean="0"/>
                        <a:t>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I</a:t>
                      </a:r>
                      <a:r>
                        <a:rPr lang="sr-Latn-CS" sz="1800" dirty="0" err="1" smtClean="0"/>
                        <a:t>ntegriše</a:t>
                      </a:r>
                      <a:r>
                        <a:rPr lang="sr-Latn-CS" sz="1800" dirty="0" smtClean="0"/>
                        <a:t> procese i upravlja </a:t>
                      </a:r>
                      <a:r>
                        <a:rPr lang="sr-Latn-CS" sz="1800" b="1" dirty="0" smtClean="0"/>
                        <a:t>odnosima sa klijentima/potrošačima</a:t>
                      </a:r>
                      <a:endParaRPr lang="x-none" sz="1800" b="1" dirty="0" smtClean="0"/>
                    </a:p>
                  </a:txBody>
                  <a:tcPr anchor="ctr"/>
                </a:tc>
              </a:tr>
              <a:tr h="7610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2000" b="1" u="sng" dirty="0" smtClean="0"/>
                        <a:t>SRM</a:t>
                      </a:r>
                      <a:r>
                        <a:rPr lang="sr-Latn-CS" sz="2000" dirty="0" smtClean="0"/>
                        <a:t> (</a:t>
                      </a:r>
                      <a:r>
                        <a:rPr lang="sr-Latn-CS" sz="2000" i="1" dirty="0" smtClean="0"/>
                        <a:t>Supplier Relationship Management</a:t>
                      </a:r>
                      <a:r>
                        <a:rPr lang="sr-Latn-CS" sz="2000" dirty="0" smtClean="0"/>
                        <a:t>)</a:t>
                      </a:r>
                      <a:endParaRPr lang="x-none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I</a:t>
                      </a:r>
                      <a:r>
                        <a:rPr lang="sr-Latn-CS" sz="1800" dirty="0" err="1" smtClean="0"/>
                        <a:t>ntegriše</a:t>
                      </a:r>
                      <a:r>
                        <a:rPr lang="sr-Latn-CS" sz="1800" dirty="0" smtClean="0"/>
                        <a:t> </a:t>
                      </a:r>
                      <a:r>
                        <a:rPr lang="sr-Latn-CS" sz="1800" b="1" dirty="0" smtClean="0"/>
                        <a:t>procese pregovaranja i nabavke</a:t>
                      </a:r>
                      <a:r>
                        <a:rPr lang="sr-Latn-CS" sz="1800" dirty="0" smtClean="0"/>
                        <a:t> proizvoda ili usluga</a:t>
                      </a:r>
                      <a:endParaRPr lang="x-none" sz="1800" dirty="0" smtClean="0"/>
                    </a:p>
                  </a:txBody>
                  <a:tcPr anchor="ctr"/>
                </a:tc>
              </a:tr>
              <a:tr h="91389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2000" b="1" u="sng" dirty="0" smtClean="0"/>
                        <a:t>SCM</a:t>
                      </a:r>
                      <a:r>
                        <a:rPr lang="sr-Latn-CS" sz="2000" dirty="0" smtClean="0"/>
                        <a:t> (</a:t>
                      </a:r>
                      <a:r>
                        <a:rPr lang="sr-Latn-CS" sz="2000" i="1" dirty="0" smtClean="0"/>
                        <a:t>Supply Chain Management</a:t>
                      </a:r>
                      <a:r>
                        <a:rPr lang="sr-Latn-CS" sz="2000" dirty="0" smtClean="0"/>
                        <a:t>)</a:t>
                      </a:r>
                      <a:endParaRPr lang="x-none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I</a:t>
                      </a:r>
                      <a:r>
                        <a:rPr lang="sr-Latn-CS" sz="1800" dirty="0" err="1" smtClean="0"/>
                        <a:t>ntegrisano</a:t>
                      </a:r>
                      <a:r>
                        <a:rPr lang="sr-Latn-CS" sz="1800" dirty="0" smtClean="0"/>
                        <a:t> </a:t>
                      </a:r>
                      <a:r>
                        <a:rPr lang="sr-Latn-CS" sz="1800" b="1" dirty="0" smtClean="0"/>
                        <a:t>planiranje i upravljanje tokom dobara i usluga</a:t>
                      </a:r>
                      <a:r>
                        <a:rPr lang="sr-Latn-CS" sz="1800" dirty="0" smtClean="0"/>
                        <a:t>, informacija i novca kroz aktivnosti lanca snabdevanja</a:t>
                      </a:r>
                      <a:endParaRPr lang="x-none" sz="1800" dirty="0" smtClean="0"/>
                    </a:p>
                  </a:txBody>
                  <a:tcPr anchor="ctr"/>
                </a:tc>
              </a:tr>
              <a:tr h="7610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2000" b="1" u="sng" dirty="0" smtClean="0"/>
                        <a:t>PLM</a:t>
                      </a:r>
                      <a:r>
                        <a:rPr lang="sr-Latn-CS" sz="2000" dirty="0" smtClean="0"/>
                        <a:t> (</a:t>
                      </a:r>
                      <a:r>
                        <a:rPr lang="sr-Latn-CS" sz="2000" i="1" dirty="0" smtClean="0"/>
                        <a:t>Product Lifecycle Management</a:t>
                      </a:r>
                      <a:r>
                        <a:rPr lang="sr-Latn-CS" sz="2000" dirty="0" smtClean="0"/>
                        <a:t>)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800" dirty="0" smtClean="0"/>
                        <a:t>I</a:t>
                      </a:r>
                      <a:r>
                        <a:rPr lang="sr-Latn-CS" sz="1800" dirty="0" err="1" smtClean="0"/>
                        <a:t>ntegriše</a:t>
                      </a:r>
                      <a:r>
                        <a:rPr lang="sr-Latn-CS" sz="1800" dirty="0" smtClean="0"/>
                        <a:t> </a:t>
                      </a:r>
                      <a:r>
                        <a:rPr lang="sr-Latn-CS" sz="1800" b="1" dirty="0" smtClean="0"/>
                        <a:t>funkcije razvoja proizvoda, bezbednosti, kvaliteta</a:t>
                      </a:r>
                      <a:r>
                        <a:rPr lang="sr-Latn-CS" sz="1800" dirty="0" smtClean="0"/>
                        <a:t> i održavanja</a:t>
                      </a:r>
                      <a:endParaRPr lang="x-none" sz="1800" dirty="0" smtClean="0"/>
                    </a:p>
                  </a:txBody>
                  <a:tcPr anchor="ctr"/>
                </a:tc>
              </a:tr>
              <a:tr h="561213">
                <a:tc>
                  <a:txBody>
                    <a:bodyPr/>
                    <a:lstStyle/>
                    <a:p>
                      <a:pPr algn="ctr"/>
                      <a:r>
                        <a:rPr lang="x-none" dirty="0" smtClean="0"/>
                        <a:t>...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dirty="0" smtClean="0"/>
                        <a:t>...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8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://www.gislounge.com/wp-content/uploads/2012/03/gistechnologi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t="1581" b="8713"/>
          <a:stretch/>
        </p:blipFill>
        <p:spPr bwMode="auto">
          <a:xfrm>
            <a:off x="5834649" y="4759106"/>
            <a:ext cx="3352800" cy="19076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Magnetic Disk 5"/>
          <p:cNvSpPr/>
          <p:nvPr/>
        </p:nvSpPr>
        <p:spPr>
          <a:xfrm>
            <a:off x="1908486" y="5486400"/>
            <a:ext cx="990600" cy="91440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ERP </a:t>
            </a:r>
            <a:r>
              <a:rPr lang="x-none" dirty="0" err="1" smtClean="0"/>
              <a:t>Data</a:t>
            </a:r>
            <a:endParaRPr lang="x-none" dirty="0"/>
          </a:p>
        </p:txBody>
      </p:sp>
      <p:sp>
        <p:nvSpPr>
          <p:cNvPr id="7" name="Flowchart: Magnetic Disk 6"/>
          <p:cNvSpPr/>
          <p:nvPr/>
        </p:nvSpPr>
        <p:spPr>
          <a:xfrm>
            <a:off x="3089586" y="5486400"/>
            <a:ext cx="990600" cy="914400"/>
          </a:xfrm>
          <a:prstGeom prst="flowChartMagneticDisk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CRM </a:t>
            </a:r>
            <a:r>
              <a:rPr lang="x-none" dirty="0" err="1" smtClean="0"/>
              <a:t>Data</a:t>
            </a:r>
            <a:endParaRPr lang="x-none" dirty="0"/>
          </a:p>
        </p:txBody>
      </p:sp>
      <p:sp>
        <p:nvSpPr>
          <p:cNvPr id="8" name="Flowchart: Magnetic Disk 7"/>
          <p:cNvSpPr/>
          <p:nvPr/>
        </p:nvSpPr>
        <p:spPr>
          <a:xfrm>
            <a:off x="4275993" y="5503985"/>
            <a:ext cx="990600" cy="914400"/>
          </a:xfrm>
          <a:prstGeom prst="flowChartMagneticDisk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…</a:t>
            </a:r>
            <a:br>
              <a:rPr lang="x-none" dirty="0" smtClean="0"/>
            </a:br>
            <a:r>
              <a:rPr lang="x-none" dirty="0" err="1" smtClean="0"/>
              <a:t>Data</a:t>
            </a:r>
            <a:endParaRPr lang="x-none" dirty="0"/>
          </a:p>
        </p:txBody>
      </p:sp>
      <p:sp>
        <p:nvSpPr>
          <p:cNvPr id="9" name="Left-Right Arrow 8"/>
          <p:cNvSpPr/>
          <p:nvPr/>
        </p:nvSpPr>
        <p:spPr>
          <a:xfrm>
            <a:off x="990600" y="2932992"/>
            <a:ext cx="7696200" cy="1371600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b="1" dirty="0" err="1" smtClean="0"/>
              <a:t>Enterprise</a:t>
            </a:r>
            <a:r>
              <a:rPr lang="x-none" sz="2000" b="1" dirty="0" smtClean="0"/>
              <a:t> </a:t>
            </a:r>
            <a:r>
              <a:rPr lang="x-none" sz="2000" b="1" dirty="0" err="1" smtClean="0"/>
              <a:t>Services</a:t>
            </a:r>
            <a:endParaRPr lang="x-none" sz="2000" b="1" dirty="0"/>
          </a:p>
        </p:txBody>
      </p:sp>
      <p:sp>
        <p:nvSpPr>
          <p:cNvPr id="11" name="Left-Right Arrow 10"/>
          <p:cNvSpPr/>
          <p:nvPr/>
        </p:nvSpPr>
        <p:spPr>
          <a:xfrm rot="16200000">
            <a:off x="1780163" y="2301540"/>
            <a:ext cx="1154661" cy="609600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err="1" smtClean="0"/>
              <a:t>Interface</a:t>
            </a:r>
            <a:endParaRPr lang="x-none" sz="1400" dirty="0"/>
          </a:p>
        </p:txBody>
      </p:sp>
      <p:sp>
        <p:nvSpPr>
          <p:cNvPr id="12" name="Left-Right Arrow 11"/>
          <p:cNvSpPr/>
          <p:nvPr/>
        </p:nvSpPr>
        <p:spPr>
          <a:xfrm rot="16200000">
            <a:off x="2885053" y="2305137"/>
            <a:ext cx="1154661" cy="609600"/>
          </a:xfrm>
          <a:prstGeom prst="left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err="1" smtClean="0"/>
              <a:t>Interface</a:t>
            </a:r>
            <a:endParaRPr lang="x-none" sz="1400" dirty="0"/>
          </a:p>
        </p:txBody>
      </p:sp>
      <p:sp>
        <p:nvSpPr>
          <p:cNvPr id="13" name="Left-Right Arrow 12"/>
          <p:cNvSpPr/>
          <p:nvPr/>
        </p:nvSpPr>
        <p:spPr>
          <a:xfrm rot="16200000">
            <a:off x="4485253" y="2316799"/>
            <a:ext cx="1154661" cy="6096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err="1" smtClean="0"/>
              <a:t>Interface</a:t>
            </a:r>
            <a:endParaRPr lang="x-none" sz="1400" dirty="0"/>
          </a:p>
        </p:txBody>
      </p:sp>
      <p:sp>
        <p:nvSpPr>
          <p:cNvPr id="14" name="Flowchart: Magnetic Disk 13"/>
          <p:cNvSpPr/>
          <p:nvPr/>
        </p:nvSpPr>
        <p:spPr>
          <a:xfrm>
            <a:off x="6541054" y="5485691"/>
            <a:ext cx="990600" cy="914400"/>
          </a:xfrm>
          <a:prstGeom prst="flowChartMagneticDisk">
            <a:avLst/>
          </a:prstGeom>
          <a:solidFill>
            <a:srgbClr val="9966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GIS</a:t>
            </a:r>
          </a:p>
          <a:p>
            <a:pPr algn="ctr"/>
            <a:r>
              <a:rPr lang="x-none" dirty="0" err="1" smtClean="0"/>
              <a:t>Features</a:t>
            </a:r>
            <a:endParaRPr lang="x-none" dirty="0"/>
          </a:p>
        </p:txBody>
      </p:sp>
      <p:sp>
        <p:nvSpPr>
          <p:cNvPr id="15" name="Left-Right Arrow 14"/>
          <p:cNvSpPr/>
          <p:nvPr/>
        </p:nvSpPr>
        <p:spPr>
          <a:xfrm rot="16200000">
            <a:off x="6372482" y="2316090"/>
            <a:ext cx="1154661" cy="609600"/>
          </a:xfrm>
          <a:prstGeom prst="leftRigh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err="1" smtClean="0"/>
              <a:t>Interface</a:t>
            </a:r>
            <a:endParaRPr lang="x-none" sz="1400" dirty="0"/>
          </a:p>
        </p:txBody>
      </p:sp>
      <p:sp>
        <p:nvSpPr>
          <p:cNvPr id="18" name="Flowchart: Process 17"/>
          <p:cNvSpPr/>
          <p:nvPr/>
        </p:nvSpPr>
        <p:spPr>
          <a:xfrm>
            <a:off x="2008688" y="920420"/>
            <a:ext cx="969683" cy="445537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smtClean="0"/>
              <a:t>ERP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19" name="Flowchart: Process 18"/>
          <p:cNvSpPr/>
          <p:nvPr/>
        </p:nvSpPr>
        <p:spPr>
          <a:xfrm>
            <a:off x="3037348" y="1492222"/>
            <a:ext cx="997162" cy="420174"/>
          </a:xfrm>
          <a:prstGeom prst="flowChartProcess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smtClean="0"/>
              <a:t>CRM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21" name="Flowchart: Predefined Process 20"/>
          <p:cNvSpPr/>
          <p:nvPr/>
        </p:nvSpPr>
        <p:spPr>
          <a:xfrm>
            <a:off x="5425324" y="4258937"/>
            <a:ext cx="984141" cy="778331"/>
          </a:xfrm>
          <a:prstGeom prst="flowChartPredefined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 smtClean="0"/>
              <a:t>BI</a:t>
            </a:r>
          </a:p>
          <a:p>
            <a:pPr algn="ctr"/>
            <a:r>
              <a:rPr lang="x-none" sz="1400" b="1" dirty="0" err="1" smtClean="0"/>
              <a:t>App</a:t>
            </a:r>
            <a:r>
              <a:rPr lang="x-none" sz="1400" b="1" dirty="0" smtClean="0"/>
              <a:t>. </a:t>
            </a:r>
            <a:r>
              <a:rPr lang="x-none" sz="1400" b="1" dirty="0" err="1" smtClean="0"/>
              <a:t>server</a:t>
            </a:r>
            <a:endParaRPr lang="x-none" sz="1400" b="1" dirty="0"/>
          </a:p>
        </p:txBody>
      </p:sp>
      <p:sp>
        <p:nvSpPr>
          <p:cNvPr id="22" name="Flowchart: Predefined Process 21"/>
          <p:cNvSpPr/>
          <p:nvPr/>
        </p:nvSpPr>
        <p:spPr>
          <a:xfrm>
            <a:off x="6541054" y="4361547"/>
            <a:ext cx="990600" cy="778331"/>
          </a:xfrm>
          <a:prstGeom prst="flowChartPredefinedProcess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 smtClean="0"/>
              <a:t>GIS</a:t>
            </a:r>
          </a:p>
          <a:p>
            <a:pPr algn="ctr"/>
            <a:r>
              <a:rPr lang="x-none" sz="1200" b="1" dirty="0" err="1" smtClean="0"/>
              <a:t>App</a:t>
            </a:r>
            <a:r>
              <a:rPr lang="x-none" sz="1200" b="1" dirty="0" smtClean="0"/>
              <a:t>. </a:t>
            </a:r>
            <a:r>
              <a:rPr lang="x-none" sz="1200" b="1" dirty="0" err="1" smtClean="0"/>
              <a:t>server</a:t>
            </a:r>
            <a:endParaRPr lang="x-none" sz="1200" b="1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43549" y="5159806"/>
            <a:ext cx="8153400" cy="18871"/>
          </a:xfrm>
          <a:prstGeom prst="line">
            <a:avLst/>
          </a:prstGeom>
          <a:ln w="28575">
            <a:solidFill>
              <a:schemeClr val="accent5">
                <a:alpha val="45000"/>
              </a:schemeClr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3400" y="2667000"/>
            <a:ext cx="8153400" cy="47998"/>
          </a:xfrm>
          <a:prstGeom prst="line">
            <a:avLst/>
          </a:prstGeom>
          <a:ln w="28575">
            <a:solidFill>
              <a:schemeClr val="accent5">
                <a:alpha val="45000"/>
              </a:schemeClr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Left-Right Arrow 32"/>
          <p:cNvSpPr/>
          <p:nvPr/>
        </p:nvSpPr>
        <p:spPr>
          <a:xfrm rot="16200000">
            <a:off x="5830544" y="4042194"/>
            <a:ext cx="253833" cy="167316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34" name="Left-Right Arrow 33"/>
          <p:cNvSpPr/>
          <p:nvPr/>
        </p:nvSpPr>
        <p:spPr>
          <a:xfrm rot="16200000">
            <a:off x="6835800" y="4083763"/>
            <a:ext cx="357484" cy="181823"/>
          </a:xfrm>
          <a:prstGeom prst="leftRigh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35" name="Flowchart: Predefined Process 34"/>
          <p:cNvSpPr/>
          <p:nvPr/>
        </p:nvSpPr>
        <p:spPr>
          <a:xfrm>
            <a:off x="1908486" y="4365528"/>
            <a:ext cx="990600" cy="778331"/>
          </a:xfrm>
          <a:prstGeom prst="flowChartPredefined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 smtClean="0"/>
              <a:t>ERP</a:t>
            </a:r>
          </a:p>
          <a:p>
            <a:pPr algn="ctr"/>
            <a:r>
              <a:rPr lang="x-none" sz="1200" b="1" dirty="0" err="1" smtClean="0"/>
              <a:t>App</a:t>
            </a:r>
            <a:r>
              <a:rPr lang="x-none" sz="1200" b="1" dirty="0" smtClean="0"/>
              <a:t>. </a:t>
            </a:r>
            <a:r>
              <a:rPr lang="x-none" sz="1200" b="1" dirty="0" err="1" smtClean="0"/>
              <a:t>server</a:t>
            </a:r>
            <a:endParaRPr lang="x-none" sz="1200" b="1" dirty="0"/>
          </a:p>
        </p:txBody>
      </p:sp>
      <p:sp>
        <p:nvSpPr>
          <p:cNvPr id="36" name="Flowchart: Predefined Process 35"/>
          <p:cNvSpPr/>
          <p:nvPr/>
        </p:nvSpPr>
        <p:spPr>
          <a:xfrm>
            <a:off x="3112719" y="4379342"/>
            <a:ext cx="990600" cy="778331"/>
          </a:xfrm>
          <a:prstGeom prst="flowChartPredefinedProcess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 smtClean="0"/>
              <a:t>CRM</a:t>
            </a:r>
          </a:p>
          <a:p>
            <a:pPr algn="ctr"/>
            <a:r>
              <a:rPr lang="x-none" sz="1200" b="1" dirty="0" err="1" smtClean="0"/>
              <a:t>App</a:t>
            </a:r>
            <a:r>
              <a:rPr lang="x-none" sz="1200" b="1" dirty="0" smtClean="0"/>
              <a:t>. </a:t>
            </a:r>
            <a:r>
              <a:rPr lang="x-none" sz="1200" b="1" dirty="0" err="1" smtClean="0"/>
              <a:t>server</a:t>
            </a:r>
            <a:endParaRPr lang="x-none" sz="1200" b="1" dirty="0"/>
          </a:p>
        </p:txBody>
      </p:sp>
      <p:sp>
        <p:nvSpPr>
          <p:cNvPr id="37" name="Left-Right Arrow 36"/>
          <p:cNvSpPr/>
          <p:nvPr/>
        </p:nvSpPr>
        <p:spPr>
          <a:xfrm rot="16200000">
            <a:off x="2179906" y="4068838"/>
            <a:ext cx="357484" cy="181823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38" name="Left-Right Arrow 37"/>
          <p:cNvSpPr/>
          <p:nvPr/>
        </p:nvSpPr>
        <p:spPr>
          <a:xfrm rot="16200000">
            <a:off x="3376194" y="4074657"/>
            <a:ext cx="357484" cy="181823"/>
          </a:xfrm>
          <a:prstGeom prst="left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714086" y="3485069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95178" y="3348131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38111" y="3304248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63279" y="3681704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42547" y="3279573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4089984" y="1502696"/>
            <a:ext cx="1176609" cy="445537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err="1" smtClean="0"/>
              <a:t>Etrerpri</a:t>
            </a:r>
            <a:r>
              <a:rPr lang="x-none" sz="1500" dirty="0" smtClean="0"/>
              <a:t>se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45" name="Flowchart: Process 44"/>
          <p:cNvSpPr/>
          <p:nvPr/>
        </p:nvSpPr>
        <p:spPr>
          <a:xfrm>
            <a:off x="5633686" y="824221"/>
            <a:ext cx="1176609" cy="420955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smtClean="0"/>
              <a:t>E</a:t>
            </a:r>
            <a:r>
              <a:rPr lang="sr-Latn-CS" sz="1500" dirty="0" smtClean="0"/>
              <a:t>n</a:t>
            </a:r>
            <a:r>
              <a:rPr lang="x-none" sz="1500" smtClean="0"/>
              <a:t>trerprise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46" name="Flowchart: Process 45"/>
          <p:cNvSpPr/>
          <p:nvPr/>
        </p:nvSpPr>
        <p:spPr>
          <a:xfrm>
            <a:off x="6551390" y="1319926"/>
            <a:ext cx="910169" cy="331199"/>
          </a:xfrm>
          <a:prstGeom prst="flowChartProcess">
            <a:avLst/>
          </a:prstGeom>
          <a:solidFill>
            <a:srgbClr val="9966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smtClean="0"/>
              <a:t>GIS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47" name="Flowchart: Process 46"/>
          <p:cNvSpPr/>
          <p:nvPr/>
        </p:nvSpPr>
        <p:spPr>
          <a:xfrm>
            <a:off x="5656508" y="1759569"/>
            <a:ext cx="982470" cy="377329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err="1" smtClean="0"/>
              <a:t>Web</a:t>
            </a:r>
            <a:r>
              <a:rPr lang="x-none" sz="1500" dirty="0" smtClean="0"/>
              <a:t>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sp>
        <p:nvSpPr>
          <p:cNvPr id="48" name="Flowchart: Process 47"/>
          <p:cNvSpPr/>
          <p:nvPr/>
        </p:nvSpPr>
        <p:spPr>
          <a:xfrm>
            <a:off x="1939628" y="1536550"/>
            <a:ext cx="973456" cy="369471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err="1" smtClean="0"/>
              <a:t>Web</a:t>
            </a:r>
            <a:r>
              <a:rPr lang="x-none" sz="1500" dirty="0" smtClean="0"/>
              <a:t>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graphicFrame>
        <p:nvGraphicFramePr>
          <p:cNvPr id="52" name="Diagram 51"/>
          <p:cNvGraphicFramePr/>
          <p:nvPr>
            <p:extLst>
              <p:ext uri="{D42A27DB-BD31-4B8C-83A1-F6EECF244321}">
                <p14:modId xmlns:p14="http://schemas.microsoft.com/office/powerpoint/2010/main" val="3423175655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529291"/>
              </p:ext>
            </p:extLst>
          </p:nvPr>
        </p:nvGraphicFramePr>
        <p:xfrm>
          <a:off x="70208" y="5606534"/>
          <a:ext cx="1451286" cy="337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1202136076"/>
              </p:ext>
            </p:extLst>
          </p:nvPr>
        </p:nvGraphicFramePr>
        <p:xfrm>
          <a:off x="99726" y="4399985"/>
          <a:ext cx="1500474" cy="414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50" name="Diagram 49"/>
          <p:cNvGraphicFramePr/>
          <p:nvPr>
            <p:extLst>
              <p:ext uri="{D42A27DB-BD31-4B8C-83A1-F6EECF244321}">
                <p14:modId xmlns:p14="http://schemas.microsoft.com/office/powerpoint/2010/main" val="2271561311"/>
              </p:ext>
            </p:extLst>
          </p:nvPr>
        </p:nvGraphicFramePr>
        <p:xfrm>
          <a:off x="70208" y="1719232"/>
          <a:ext cx="144935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447228" y="909581"/>
            <a:ext cx="1143000" cy="5647975"/>
          </a:xfrm>
          <a:prstGeom prst="roundRect">
            <a:avLst/>
          </a:prstGeom>
          <a:solidFill>
            <a:srgbClr val="9966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Left Arrow 19"/>
          <p:cNvSpPr/>
          <p:nvPr/>
        </p:nvSpPr>
        <p:spPr>
          <a:xfrm>
            <a:off x="7763782" y="4379342"/>
            <a:ext cx="877512" cy="537523"/>
          </a:xfrm>
          <a:prstGeom prst="lef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x-none" dirty="0" smtClean="0"/>
              <a:t>  GIS</a:t>
            </a:r>
            <a:endParaRPr lang="x-none" dirty="0"/>
          </a:p>
        </p:txBody>
      </p:sp>
      <p:sp>
        <p:nvSpPr>
          <p:cNvPr id="53" name="Flowchart: Process 52"/>
          <p:cNvSpPr/>
          <p:nvPr/>
        </p:nvSpPr>
        <p:spPr>
          <a:xfrm>
            <a:off x="4370808" y="1017776"/>
            <a:ext cx="1038072" cy="374312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dirty="0" err="1" smtClean="0"/>
              <a:t>Web</a:t>
            </a:r>
            <a:r>
              <a:rPr lang="x-none" sz="1500" dirty="0" smtClean="0"/>
              <a:t>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  <p:pic>
        <p:nvPicPr>
          <p:cNvPr id="55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845402" y="3579681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11684" y="3279953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99910" y="3551502"/>
            <a:ext cx="77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 err="1" smtClean="0">
                <a:solidFill>
                  <a:schemeClr val="bg1"/>
                </a:solidFill>
              </a:rPr>
              <a:t>Services</a:t>
            </a:r>
            <a:endParaRPr lang="x-none" sz="1400" dirty="0">
              <a:solidFill>
                <a:schemeClr val="bg1"/>
              </a:solidFill>
            </a:endParaRPr>
          </a:p>
        </p:txBody>
      </p:sp>
      <p:sp>
        <p:nvSpPr>
          <p:cNvPr id="56" name="Left-Right Arrow 55"/>
          <p:cNvSpPr/>
          <p:nvPr/>
        </p:nvSpPr>
        <p:spPr>
          <a:xfrm rot="16200000">
            <a:off x="6864231" y="5240172"/>
            <a:ext cx="357484" cy="181823"/>
          </a:xfrm>
          <a:prstGeom prst="leftRigh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60" name="Left-Right Arrow 59"/>
          <p:cNvSpPr/>
          <p:nvPr/>
        </p:nvSpPr>
        <p:spPr>
          <a:xfrm rot="16200000">
            <a:off x="2208337" y="5225247"/>
            <a:ext cx="357484" cy="181823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61" name="Left-Right Arrow 60"/>
          <p:cNvSpPr/>
          <p:nvPr/>
        </p:nvSpPr>
        <p:spPr>
          <a:xfrm rot="16200000">
            <a:off x="3404625" y="5231066"/>
            <a:ext cx="357484" cy="181823"/>
          </a:xfrm>
          <a:prstGeom prst="left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62" name="Left-Right Arrow 61"/>
          <p:cNvSpPr/>
          <p:nvPr/>
        </p:nvSpPr>
        <p:spPr>
          <a:xfrm rot="16200000">
            <a:off x="4583151" y="5251860"/>
            <a:ext cx="357484" cy="181823"/>
          </a:xfrm>
          <a:prstGeom prst="left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63" name="Flowchart: Predefined Process 62"/>
          <p:cNvSpPr/>
          <p:nvPr/>
        </p:nvSpPr>
        <p:spPr>
          <a:xfrm>
            <a:off x="4304492" y="4381475"/>
            <a:ext cx="990600" cy="778331"/>
          </a:xfrm>
          <a:prstGeom prst="flowChartPredefinedProces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 smtClean="0"/>
              <a:t>…</a:t>
            </a:r>
          </a:p>
          <a:p>
            <a:pPr algn="ctr"/>
            <a:r>
              <a:rPr lang="x-none" sz="1200" b="1" dirty="0" err="1" smtClean="0"/>
              <a:t>App</a:t>
            </a:r>
            <a:r>
              <a:rPr lang="x-none" sz="1200" b="1" dirty="0" smtClean="0"/>
              <a:t>. </a:t>
            </a:r>
            <a:r>
              <a:rPr lang="x-none" sz="1200" b="1" dirty="0" err="1" smtClean="0"/>
              <a:t>server</a:t>
            </a:r>
            <a:endParaRPr lang="x-none" sz="1200" b="1" dirty="0"/>
          </a:p>
        </p:txBody>
      </p:sp>
      <p:sp>
        <p:nvSpPr>
          <p:cNvPr id="64" name="Left-Right Arrow 63"/>
          <p:cNvSpPr/>
          <p:nvPr/>
        </p:nvSpPr>
        <p:spPr>
          <a:xfrm rot="16200000">
            <a:off x="4567967" y="4076790"/>
            <a:ext cx="357484" cy="181823"/>
          </a:xfrm>
          <a:prstGeom prst="left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dirty="0"/>
          </a:p>
        </p:txBody>
      </p:sp>
      <p:sp>
        <p:nvSpPr>
          <p:cNvPr id="65" name="Flowchart: Process 64"/>
          <p:cNvSpPr/>
          <p:nvPr/>
        </p:nvSpPr>
        <p:spPr>
          <a:xfrm>
            <a:off x="3099384" y="819855"/>
            <a:ext cx="1176609" cy="445537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500" smtClean="0"/>
              <a:t>E</a:t>
            </a:r>
            <a:r>
              <a:rPr lang="sr-Latn-CS" sz="1500" dirty="0" smtClean="0"/>
              <a:t>n</a:t>
            </a:r>
            <a:r>
              <a:rPr lang="x-none" sz="1500" smtClean="0"/>
              <a:t>trerprise </a:t>
            </a:r>
            <a:r>
              <a:rPr lang="x-none" sz="1500" dirty="0" err="1" smtClean="0"/>
              <a:t>App</a:t>
            </a:r>
            <a:r>
              <a:rPr lang="x-none" sz="1500" dirty="0" smtClean="0"/>
              <a:t>.</a:t>
            </a:r>
            <a:endParaRPr lang="x-none" sz="1500" dirty="0"/>
          </a:p>
        </p:txBody>
      </p:sp>
    </p:spTree>
    <p:extLst>
      <p:ext uri="{BB962C8B-B14F-4D97-AF65-F5344CB8AC3E}">
        <p14:creationId xmlns:p14="http://schemas.microsoft.com/office/powerpoint/2010/main" val="109450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34" grpId="0" animBg="1"/>
      <p:bldP spid="41" grpId="0"/>
      <p:bldP spid="46" grpId="0" animBg="1"/>
      <p:bldP spid="16" grpId="0" animBg="1"/>
      <p:bldP spid="20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68251256"/>
              </p:ext>
            </p:extLst>
          </p:nvPr>
        </p:nvGraphicFramePr>
        <p:xfrm>
          <a:off x="228600" y="1295400"/>
          <a:ext cx="8534400" cy="1104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20925010"/>
              </p:ext>
            </p:extLst>
          </p:nvPr>
        </p:nvGraphicFramePr>
        <p:xfrm>
          <a:off x="3429000" y="2438400"/>
          <a:ext cx="22098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72607961"/>
              </p:ext>
            </p:extLst>
          </p:nvPr>
        </p:nvGraphicFramePr>
        <p:xfrm>
          <a:off x="228600" y="2476380"/>
          <a:ext cx="2209800" cy="217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08955825"/>
              </p:ext>
            </p:extLst>
          </p:nvPr>
        </p:nvGraphicFramePr>
        <p:xfrm>
          <a:off x="6553200" y="2476381"/>
          <a:ext cx="2209800" cy="156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54878901"/>
              </p:ext>
            </p:extLst>
          </p:nvPr>
        </p:nvGraphicFramePr>
        <p:xfrm>
          <a:off x="19487" y="0"/>
          <a:ext cx="7524313" cy="432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8" name="Picture 4" descr="http://www.mapsoft.rs/templates/jsn_epic_pro/images/colors/blue/logo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r="31574"/>
          <a:stretch/>
        </p:blipFill>
        <p:spPr bwMode="auto">
          <a:xfrm>
            <a:off x="7653545" y="58615"/>
            <a:ext cx="1288232" cy="3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9003</TotalTime>
  <Words>1550</Words>
  <Application>Microsoft Office PowerPoint</Application>
  <PresentationFormat>On-screen Show (4:3)</PresentationFormat>
  <Paragraphs>276</Paragraphs>
  <Slides>27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HDOfficeLightV0</vt:lpstr>
      <vt:lpstr>1_HDOfficeLightV0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mapsoft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Xgor</dc:creator>
  <cp:lastModifiedBy>ALEKSANDAR UROŠEVIĆ</cp:lastModifiedBy>
  <cp:revision>1349</cp:revision>
  <dcterms:created xsi:type="dcterms:W3CDTF">2009-01-14T13:29:11Z</dcterms:created>
  <dcterms:modified xsi:type="dcterms:W3CDTF">2015-11-18T11:32:20Z</dcterms:modified>
</cp:coreProperties>
</file>